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85" r:id="rId7"/>
    <p:sldId id="258" r:id="rId8"/>
    <p:sldId id="286" r:id="rId9"/>
    <p:sldId id="262" r:id="rId10"/>
    <p:sldId id="263" r:id="rId11"/>
    <p:sldId id="264" r:id="rId12"/>
    <p:sldId id="283" r:id="rId13"/>
    <p:sldId id="282" r:id="rId14"/>
    <p:sldId id="27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5779"/>
    <a:srgbClr val="59C5EC"/>
    <a:srgbClr val="E8EFF3"/>
    <a:srgbClr val="000000"/>
    <a:srgbClr val="5A82A0"/>
    <a:srgbClr val="7B6984"/>
    <a:srgbClr val="6D3B4F"/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3296810-A885-4BE3-A3E7-6D5BEEA58F3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315" autoAdjust="0"/>
  </p:normalViewPr>
  <p:slideViewPr>
    <p:cSldViewPr snapToGrid="0" showGuides="1">
      <p:cViewPr varScale="1">
        <p:scale>
          <a:sx n="91" d="100"/>
          <a:sy n="91" d="100"/>
        </p:scale>
        <p:origin x="5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1E0C90-1D4B-4894-A52F-6A61A87821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C6E43D-3065-44B8-88CF-754AF46FCB4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46A32-BF80-4EEB-9349-9686B10A492B}" type="datetimeFigureOut">
              <a:rPr lang="en-US" smtClean="0"/>
              <a:t>3/1/2025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C3A23-7175-4E59-B38B-B4E81F5213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F400A4-4A42-4A50-BC86-D7DA38EF2AE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42A9F-EB4A-4976-901B-F47991B5E1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9072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CA9E41-F7BA-42D1-923E-C3B58F2FDEC1}" type="datetimeFigureOut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AC6CC0-914F-4A6F-B8FE-1137B7ABBBE0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5645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A9E66CD-99CC-45B1-A15D-3626A61608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F15D4B3-A0CD-4C14-BB5E-CB9859BD8A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64480" y="1746127"/>
            <a:ext cx="1463040" cy="98755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829233-8E4C-4046-85BB-5166B8A72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3252538"/>
            <a:ext cx="11274552" cy="1348720"/>
          </a:xfrm>
          <a:solidFill>
            <a:schemeClr val="bg1">
              <a:alpha val="60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550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507DE-4CA5-4E76-8450-4125151EB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28730"/>
            <a:ext cx="11274552" cy="1772070"/>
          </a:xfrm>
          <a:solidFill>
            <a:schemeClr val="accent1">
              <a:alpha val="30000"/>
            </a:schemeClr>
          </a:solidFill>
        </p:spPr>
        <p:txBody>
          <a:bodyPr tIns="252000" rIns="90000" anchor="t" anchorCtr="0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603644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s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A4D017-0A70-4D48-AAEC-419979E1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A4596-3085-4BB2-8F53-0564AA69708A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BBC7E7-6231-47E3-8EF5-B6940485E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CF16B4-2B81-4254-9C13-836431B5E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01015CF-499A-4BBE-9753-C58924478363}"/>
              </a:ext>
            </a:extLst>
          </p:cNvPr>
          <p:cNvSpPr/>
          <p:nvPr userDrawn="1"/>
        </p:nvSpPr>
        <p:spPr>
          <a:xfrm>
            <a:off x="1810787" y="2541781"/>
            <a:ext cx="2322576" cy="2322576"/>
          </a:xfrm>
          <a:prstGeom prst="ellipse">
            <a:avLst/>
          </a:pr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bg2">
                  <a:lumMod val="75000"/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25F4982-38CF-44F1-8F23-63FB784DDB3F}"/>
              </a:ext>
            </a:extLst>
          </p:cNvPr>
          <p:cNvSpPr/>
          <p:nvPr userDrawn="1"/>
        </p:nvSpPr>
        <p:spPr>
          <a:xfrm>
            <a:off x="3997452" y="2200193"/>
            <a:ext cx="3008376" cy="3008376"/>
          </a:xfrm>
          <a:prstGeom prst="ellipse">
            <a:avLst/>
          </a:prstGeom>
          <a:gradFill>
            <a:gsLst>
              <a:gs pos="100000">
                <a:schemeClr val="bg2">
                  <a:lumMod val="75000"/>
                  <a:alpha val="20000"/>
                </a:schemeClr>
              </a:gs>
              <a:gs pos="0">
                <a:schemeClr val="tx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E9E2742-0CF7-4498-9804-D4E1B556238F}"/>
              </a:ext>
            </a:extLst>
          </p:cNvPr>
          <p:cNvSpPr/>
          <p:nvPr userDrawn="1"/>
        </p:nvSpPr>
        <p:spPr>
          <a:xfrm>
            <a:off x="6869918" y="1978150"/>
            <a:ext cx="3511296" cy="3511296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  <a:alpha val="20000"/>
                </a:schemeClr>
              </a:gs>
              <a:gs pos="100000">
                <a:schemeClr val="accent1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6BA84852-3669-4ADB-BADA-A7F54196B2B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073295" y="3071195"/>
            <a:ext cx="1797559" cy="78156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332ADE7C-CB58-4543-8A89-D1BAA23B59E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730075" y="5649340"/>
            <a:ext cx="2484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BEF70025-7AF3-426D-AAE8-5D25E1A5CB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165887" y="3909381"/>
            <a:ext cx="1596816" cy="430700"/>
          </a:xfrm>
        </p:spPr>
        <p:txBody>
          <a:bodyPr lIns="36000" tIns="0" rIns="0" bIns="0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</a:lstStyle>
          <a:p>
            <a:pPr lvl="0"/>
            <a:r>
              <a:rPr lang="en-US" noProof="0"/>
              <a:t>Billion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B48A1176-4AC8-4197-8737-21A26EC60370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4362457" y="5674484"/>
            <a:ext cx="2484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9E48A353-E825-43A2-9268-3772DF852C93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7383566" y="5656692"/>
            <a:ext cx="2484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289C6559-A412-4545-8BEA-9C8CF0E92D8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02860" y="3068895"/>
            <a:ext cx="1797559" cy="78156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0B7BFF13-EDBB-45CE-97A5-A148A3ACA7A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726786" y="3068895"/>
            <a:ext cx="1797559" cy="781561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4CFD8A3C-72E7-4646-94B5-3D08F2A9B98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703232" y="3917466"/>
            <a:ext cx="1596816" cy="430700"/>
          </a:xfrm>
        </p:spPr>
        <p:txBody>
          <a:bodyPr lIns="36000" tIns="0" rIns="0" bIns="0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</a:lstStyle>
          <a:p>
            <a:pPr lvl="0"/>
            <a:r>
              <a:rPr lang="en-US" noProof="0"/>
              <a:t>Billion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16E9923E-87D9-40DD-9F02-63A0EE936A1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27157" y="3917466"/>
            <a:ext cx="1596816" cy="430700"/>
          </a:xfrm>
        </p:spPr>
        <p:txBody>
          <a:bodyPr lIns="36000" tIns="0" rIns="0" bIns="0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</a:lstStyle>
          <a:p>
            <a:pPr lvl="0"/>
            <a:r>
              <a:rPr lang="en-US" noProof="0"/>
              <a:t>Billion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38ED511-212A-DA4E-98FC-496D7B92A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53F5D1F3-7B20-844A-AD7A-66AA1CAC255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54000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09106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6096000" y="2875541"/>
            <a:ext cx="5653088" cy="272491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909018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0" y="2891583"/>
            <a:ext cx="6096000" cy="2724912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3278541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2" y="3663631"/>
            <a:ext cx="4820533" cy="1618232"/>
          </a:xfrm>
        </p:spPr>
        <p:txBody>
          <a:bodyPr lIns="36000" tIns="0" rIns="0" bIns="0">
            <a:normAutofit/>
          </a:bodyPr>
          <a:lstStyle>
            <a:lvl1pPr marL="171450" indent="-17145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1pPr>
            <a:lvl2pPr marL="628650" indent="-17145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495790" y="3278541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2E97E9F-0DAA-48F4-90F4-640195EAD7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495790" y="3663631"/>
            <a:ext cx="4820533" cy="1618232"/>
          </a:xfrm>
        </p:spPr>
        <p:txBody>
          <a:bodyPr lIns="36000" tIns="0" rIns="0" bIns="0">
            <a:normAutofit/>
          </a:bodyPr>
          <a:lstStyle>
            <a:lvl1pPr marL="171450" indent="-17145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1pPr>
            <a:lvl2pPr marL="628650" indent="-17145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6183337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AECFA43-CD95-4331-BDD6-DA02FC838900}"/>
              </a:ext>
            </a:extLst>
          </p:cNvPr>
          <p:cNvSpPr/>
          <p:nvPr userDrawn="1"/>
        </p:nvSpPr>
        <p:spPr>
          <a:xfrm>
            <a:off x="0" y="1426745"/>
            <a:ext cx="12192000" cy="498348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20000"/>
                </a:scheme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623"/>
            <a:ext cx="1080000" cy="234000"/>
          </a:xfrm>
        </p:spPr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2" name="Picture Placeholder 11" descr="Competitors logos quadrant">
            <a:extLst>
              <a:ext uri="{FF2B5EF4-FFF2-40B4-BE49-F238E27FC236}">
                <a16:creationId xmlns:a16="http://schemas.microsoft.com/office/drawing/2014/main" id="{AA265DB5-0ACC-4872-94A9-E59194B1A497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271215" y="2800279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2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3" name="Picture Placeholder 11" descr="Competitors logos quadrant">
            <a:extLst>
              <a:ext uri="{FF2B5EF4-FFF2-40B4-BE49-F238E27FC236}">
                <a16:creationId xmlns:a16="http://schemas.microsoft.com/office/drawing/2014/main" id="{D93F8F87-5281-4F40-82FC-A4B985EAFE89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1366167" y="2237506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1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4" name="Picture Placeholder 11" descr="Competitors logos quadrant">
            <a:extLst>
              <a:ext uri="{FF2B5EF4-FFF2-40B4-BE49-F238E27FC236}">
                <a16:creationId xmlns:a16="http://schemas.microsoft.com/office/drawing/2014/main" id="{DEEA12AF-CE7B-41C2-8A17-EC693ECF8C3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872684" y="4678392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3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5" name="Picture Placeholder 11" descr="Competitors logos quadrant">
            <a:extLst>
              <a:ext uri="{FF2B5EF4-FFF2-40B4-BE49-F238E27FC236}">
                <a16:creationId xmlns:a16="http://schemas.microsoft.com/office/drawing/2014/main" id="{5F18F8B8-2496-4093-BFC7-531592943EB3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636591" y="2856931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4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8" name="Picture Placeholder 11" descr="Competitors logos quadrant">
            <a:extLst>
              <a:ext uri="{FF2B5EF4-FFF2-40B4-BE49-F238E27FC236}">
                <a16:creationId xmlns:a16="http://schemas.microsoft.com/office/drawing/2014/main" id="{7FA1C20D-8A7C-4FF1-8DFB-ECACC4C2BC63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458028" y="4783318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5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29" name="Picture Placeholder 11" descr="Competitors logos quadrant">
            <a:extLst>
              <a:ext uri="{FF2B5EF4-FFF2-40B4-BE49-F238E27FC236}">
                <a16:creationId xmlns:a16="http://schemas.microsoft.com/office/drawing/2014/main" id="{62CD1D6A-EBAA-473C-A87B-407D209FA4F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9155216" y="4546154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1"/>
            </a:lvl1pPr>
          </a:lstStyle>
          <a:p>
            <a:r>
              <a:rPr lang="en-US" noProof="0" dirty="0"/>
              <a:t>Competitor 6</a:t>
            </a:r>
          </a:p>
          <a:p>
            <a:r>
              <a:rPr lang="en-US" noProof="0" dirty="0"/>
              <a:t>Logo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07B05968-4C1C-466A-8E74-060D9E16DA9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36613" y="3922337"/>
            <a:ext cx="2741612" cy="248888"/>
          </a:xfrm>
        </p:spPr>
        <p:txBody>
          <a:bodyPr>
            <a:no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More expensive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A0E78D4-0FC2-422B-8A0E-4B77C857682A}"/>
              </a:ext>
            </a:extLst>
          </p:cNvPr>
          <p:cNvCxnSpPr/>
          <p:nvPr userDrawn="1"/>
        </p:nvCxnSpPr>
        <p:spPr>
          <a:xfrm>
            <a:off x="943519" y="3858087"/>
            <a:ext cx="103320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0420273-FFF6-4145-952E-E1EC3C641A9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4162800" y="3876719"/>
            <a:ext cx="38664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Picture Placeholder 14">
            <a:extLst>
              <a:ext uri="{FF2B5EF4-FFF2-40B4-BE49-F238E27FC236}">
                <a16:creationId xmlns:a16="http://schemas.microsoft.com/office/drawing/2014/main" id="{D916D7D1-7F63-4867-9C6C-31228BEAC6C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64329" y="2259757"/>
            <a:ext cx="1463040" cy="987552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43D1C529-2673-461C-AD18-9EDFAA659C0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601699" y="3922337"/>
            <a:ext cx="2741612" cy="248888"/>
          </a:xfrm>
        </p:spPr>
        <p:txBody>
          <a:bodyPr>
            <a:noAutofit/>
          </a:bodyPr>
          <a:lstStyle>
            <a:lvl1pPr marL="0" indent="0" algn="r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Less expensive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5900A478-228D-4DD3-985B-4DF3CC82896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718845" y="5880592"/>
            <a:ext cx="2741612" cy="248888"/>
          </a:xfrm>
        </p:spPr>
        <p:txBody>
          <a:bodyPr>
            <a:noAutofit/>
          </a:bodyPr>
          <a:lstStyle>
            <a:lvl1pPr marL="0" indent="0" algn="ctr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Less convenient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34D00100-49AA-43BE-AF2F-0E9CEC49EAC1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731544" y="1640745"/>
            <a:ext cx="2741612" cy="248888"/>
          </a:xfrm>
        </p:spPr>
        <p:txBody>
          <a:bodyPr>
            <a:noAutofit/>
          </a:bodyPr>
          <a:lstStyle>
            <a:lvl1pPr marL="0" indent="0" algn="ctr">
              <a:buNone/>
              <a:defRPr sz="1200" b="1"/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noProof="0"/>
              <a:t>More convenient</a:t>
            </a:r>
          </a:p>
        </p:txBody>
      </p:sp>
      <p:sp>
        <p:nvSpPr>
          <p:cNvPr id="21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5912335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7975092" y="1805693"/>
            <a:ext cx="3758184" cy="4617720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84F357-0C41-471E-A413-4D42ADE55B12}"/>
              </a:ext>
            </a:extLst>
          </p:cNvPr>
          <p:cNvSpPr/>
          <p:nvPr userDrawn="1"/>
        </p:nvSpPr>
        <p:spPr>
          <a:xfrm>
            <a:off x="458724" y="2582933"/>
            <a:ext cx="3758184" cy="3840480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4216908" y="2171453"/>
            <a:ext cx="3758184" cy="425196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3" y="2954554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3339644"/>
            <a:ext cx="2992278" cy="334919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D09F31D3-FC19-4A61-A915-5F11C6F7EBD8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8356757" y="2078801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6AA97C78-ABC3-4559-8EFA-1F24C3A6E3F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56757" y="2463891"/>
            <a:ext cx="2992278" cy="334919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4594797" y="2512808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2E97E9F-0DAA-48F4-90F4-640195EAD7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594797" y="2897898"/>
            <a:ext cx="2992278" cy="334919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A49833F3-6413-44EC-8040-1491632517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613" y="3750523"/>
            <a:ext cx="2992278" cy="2175910"/>
          </a:xfrm>
        </p:spPr>
        <p:txBody>
          <a:bodyPr lIns="36000" tIns="0" rIns="0" bIns="0">
            <a:noAutofit/>
          </a:bodyPr>
          <a:lstStyle>
            <a:lvl1pPr marL="180000" indent="-18000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2438" indent="-28575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452438" indent="-2857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CED92B51-6B31-41E1-908C-1D392F31AA4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356757" y="2874770"/>
            <a:ext cx="2992278" cy="2175910"/>
          </a:xfrm>
        </p:spPr>
        <p:txBody>
          <a:bodyPr lIns="36000" tIns="0" rIns="0" bIns="0">
            <a:noAutofit/>
          </a:bodyPr>
          <a:lstStyle>
            <a:lvl1pPr marL="180000" indent="-18000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180000" indent="-180000">
              <a:spcBef>
                <a:spcPts val="600"/>
              </a:spcBef>
              <a:buClr>
                <a:schemeClr val="bg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  <a:lvl3pPr marL="395288" indent="-228600">
              <a:buClr>
                <a:schemeClr val="bg2">
                  <a:lumMod val="40000"/>
                  <a:lumOff val="60000"/>
                </a:schemeClr>
              </a:buClr>
              <a:buSzPct val="100000"/>
              <a:buFont typeface="Wingdings" panose="05000000000000000000" pitchFamily="2" charset="2"/>
              <a:buChar char="§"/>
              <a:defRPr sz="1400"/>
            </a:lvl3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521B8C30-3AD9-43DC-A76C-342C3CD53A2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594797" y="3308777"/>
            <a:ext cx="2992278" cy="2175910"/>
          </a:xfrm>
        </p:spPr>
        <p:txBody>
          <a:bodyPr lIns="36000" tIns="0" rIns="0" bIns="0">
            <a:noAutofit/>
          </a:bodyPr>
          <a:lstStyle>
            <a:lvl1pPr marL="180000" indent="-18000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339725" indent="-179388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00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7BF6E52A-5DC5-8A44-8397-829FF33C5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CE3B0746-B135-6943-B0F2-D32EF8E8B428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489694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1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680215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693014"/>
          </a:xfrm>
        </p:spPr>
        <p:txBody>
          <a:bodyPr lIns="36000" tIns="0" rIns="0" bIns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2323804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495790" y="2323804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14D5FA-EBD7-472E-9864-D76743BAB4DF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836613" y="2811998"/>
            <a:ext cx="4821237" cy="266065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BA129CFA-D87C-494E-9E6D-E317C4D157EB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495086" y="2811998"/>
            <a:ext cx="4821237" cy="266065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2604770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20EF9D-83C9-45F8-AAA9-A9768470F99F}"/>
              </a:ext>
            </a:extLst>
          </p:cNvPr>
          <p:cNvSpPr/>
          <p:nvPr userDrawn="1"/>
        </p:nvSpPr>
        <p:spPr>
          <a:xfrm>
            <a:off x="0" y="2230316"/>
            <a:ext cx="12192000" cy="3346704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0000"/>
                </a:schemeClr>
              </a:gs>
              <a:gs pos="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61888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4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4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EEAB0330-0960-495D-9FAC-850DB0CAFFE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6614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1323B59-309B-4779-B127-7711E7D88F1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36614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57E6D8-B21E-4D49-AF8E-C735B517506B}"/>
              </a:ext>
            </a:extLst>
          </p:cNvPr>
          <p:cNvSpPr/>
          <p:nvPr userDrawn="1"/>
        </p:nvSpPr>
        <p:spPr>
          <a:xfrm>
            <a:off x="0" y="3623709"/>
            <a:ext cx="12192000" cy="54864"/>
          </a:xfrm>
          <a:prstGeom prst="rect">
            <a:avLst/>
          </a:prstGeom>
          <a:gradFill>
            <a:gsLst>
              <a:gs pos="100000">
                <a:srgbClr val="6D3B4F"/>
              </a:gs>
              <a:gs pos="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2CECCEB-7C61-48C7-8F81-9ECE7ABA9E67}"/>
              </a:ext>
            </a:extLst>
          </p:cNvPr>
          <p:cNvSpPr/>
          <p:nvPr userDrawn="1"/>
        </p:nvSpPr>
        <p:spPr>
          <a:xfrm>
            <a:off x="852661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397F8095-EAF8-4F5A-B2A6-0476B8D2EAF0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9588108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FB58FA02-066D-4A4D-BFEA-4ABCF3B550B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588108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83A77CFD-3FEF-4E6F-BC4F-8ED7F101103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88108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3D6E2C46-79E6-4C33-A9DE-9F0BE9199694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588108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B18DF9D1-5757-4445-9078-38760F447FFE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3024487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993B8732-2AA4-40C3-A4A3-44C5803BDA1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024487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11BFD035-7AF1-47EA-9F1C-AE04879DA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024487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C0720D82-39E2-490D-913A-B6DA31CAC2BD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3024487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8CB98AA-B672-4560-9A4C-F0E472D7D508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5212360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051BF3E5-DBCA-46BD-A139-755813ECCCC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212360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4E2B5368-5C92-477C-B64A-0B1236EC471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5212360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11C29312-F699-465F-96BC-B65A2C3356B5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5212360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D613D924-E33A-4DAE-B253-E9668378EC73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7400234" y="3891527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4C346CE6-85D2-4744-ABBA-4EB5E51EB80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400234" y="4276617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0D7E5C35-923C-473E-8BB9-F2F1AB3A2BB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00234" y="2507927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gradFill flip="none" rotWithShape="1">
                  <a:gsLst>
                    <a:gs pos="100000">
                      <a:schemeClr val="accent1">
                        <a:lumMod val="75000"/>
                      </a:schemeClr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756DD156-6646-433D-ABE8-CB244D53D6C1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7400234" y="3136120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C33C4CE-CEA6-4AC9-B1DB-8224A4517350}"/>
              </a:ext>
            </a:extLst>
          </p:cNvPr>
          <p:cNvSpPr/>
          <p:nvPr userDrawn="1"/>
        </p:nvSpPr>
        <p:spPr>
          <a:xfrm>
            <a:off x="3039908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71AA6E8-880E-404C-8BCA-7949D28E7AF8}"/>
              </a:ext>
            </a:extLst>
          </p:cNvPr>
          <p:cNvSpPr/>
          <p:nvPr userDrawn="1"/>
        </p:nvSpPr>
        <p:spPr>
          <a:xfrm>
            <a:off x="5227155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7D3B90E-8FC3-4B84-A2BB-8862D5EC070B}"/>
              </a:ext>
            </a:extLst>
          </p:cNvPr>
          <p:cNvSpPr/>
          <p:nvPr userDrawn="1"/>
        </p:nvSpPr>
        <p:spPr>
          <a:xfrm>
            <a:off x="7414402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3E9DB54-6797-4300-B6CA-0A9CF186B458}"/>
              </a:ext>
            </a:extLst>
          </p:cNvPr>
          <p:cNvSpPr/>
          <p:nvPr userDrawn="1"/>
        </p:nvSpPr>
        <p:spPr>
          <a:xfrm>
            <a:off x="9601649" y="3559701"/>
            <a:ext cx="182880" cy="1828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5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5320762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6614" y="740998"/>
            <a:ext cx="2759105" cy="568800"/>
          </a:xfrm>
        </p:spPr>
        <p:txBody>
          <a:bodyPr lIns="36000" tIns="0" rIns="0" bIns="0">
            <a:noAutofit/>
          </a:bodyPr>
          <a:lstStyle/>
          <a:p>
            <a:r>
              <a:rPr lang="en-US" noProof="0"/>
              <a:t>Title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5" y="1377833"/>
            <a:ext cx="2760828" cy="1630062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36EC64A7-7FE6-41B3-B27F-E6B0C0BAA1FD}"/>
              </a:ext>
            </a:extLst>
          </p:cNvPr>
          <p:cNvSpPr>
            <a:spLocks noGrp="1"/>
          </p:cNvSpPr>
          <p:nvPr>
            <p:ph type="tbl" sz="quarter" idx="25"/>
          </p:nvPr>
        </p:nvSpPr>
        <p:spPr>
          <a:xfrm>
            <a:off x="3983038" y="740998"/>
            <a:ext cx="6159583" cy="465063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table</a:t>
            </a:r>
            <a:endParaRPr lang="en-US" noProof="0" dirty="0"/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2915746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20EF9D-83C9-45F8-AAA9-A9768470F99F}"/>
              </a:ext>
            </a:extLst>
          </p:cNvPr>
          <p:cNvSpPr/>
          <p:nvPr userDrawn="1"/>
        </p:nvSpPr>
        <p:spPr>
          <a:xfrm>
            <a:off x="0" y="1613512"/>
            <a:ext cx="12192000" cy="27432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20000"/>
                </a:schemeClr>
              </a:gs>
              <a:gs pos="100000">
                <a:schemeClr val="bg2">
                  <a:alpha val="2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B4EFCF-84EC-4420-9A2B-7C028E7505B0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4724400" y="1613512"/>
            <a:ext cx="2743200" cy="2743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2" name="Picture Placeholder 11">
            <a:extLst>
              <a:ext uri="{FF2B5EF4-FFF2-40B4-BE49-F238E27FC236}">
                <a16:creationId xmlns:a16="http://schemas.microsoft.com/office/drawing/2014/main" id="{3C20DBAD-9FE7-4F62-B952-1D72DC8B9A73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1981200" y="1613512"/>
            <a:ext cx="2743200" cy="2743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3" name="Picture Placeholder 11">
            <a:extLst>
              <a:ext uri="{FF2B5EF4-FFF2-40B4-BE49-F238E27FC236}">
                <a16:creationId xmlns:a16="http://schemas.microsoft.com/office/drawing/2014/main" id="{6AE95BF3-594D-4F6F-95D5-18D8A51D5197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7466232" y="1613512"/>
            <a:ext cx="2743200" cy="2743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398800" y="4492967"/>
            <a:ext cx="1908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98800" y="4878058"/>
            <a:ext cx="1908000" cy="234269"/>
          </a:xfrm>
        </p:spPr>
        <p:txBody>
          <a:bodyPr lIns="36000" tIns="0" rIns="0" bIns="0">
            <a:no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1323B59-309B-4779-B127-7711E7D88F1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2398800" y="5138591"/>
            <a:ext cx="1908000" cy="693882"/>
          </a:xfrm>
        </p:spPr>
        <p:txBody>
          <a:bodyPr lIns="36000" tIns="0" rIns="0" bIns="0" anchor="t" anchorCtr="0">
            <a:norm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B18DF9D1-5757-4445-9078-38760F447FFE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5142000" y="4492967"/>
            <a:ext cx="1908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993B8732-2AA4-40C3-A4A3-44C5803BDA1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142000" y="4878058"/>
            <a:ext cx="1908000" cy="234269"/>
          </a:xfrm>
        </p:spPr>
        <p:txBody>
          <a:bodyPr lIns="36000" tIns="0" rIns="0" bIns="0">
            <a:no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C0720D82-39E2-490D-913A-B6DA31CAC2BD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5142000" y="5138591"/>
            <a:ext cx="1908000" cy="693882"/>
          </a:xfrm>
        </p:spPr>
        <p:txBody>
          <a:bodyPr lIns="36000" tIns="0" rIns="0" bIns="0" anchor="t" anchorCtr="0">
            <a:norm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8CB98AA-B672-4560-9A4C-F0E472D7D508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7900579" y="4492967"/>
            <a:ext cx="1908000" cy="334918"/>
          </a:xfrm>
        </p:spPr>
        <p:txBody>
          <a:bodyPr lIns="36000" tIns="0" rIns="0" bIns="0" anchor="b">
            <a:normAutofit/>
          </a:bodyPr>
          <a:lstStyle>
            <a:lvl1pPr marL="0" indent="0" algn="ctr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051BF3E5-DBCA-46BD-A139-755813ECCCC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900579" y="4878058"/>
            <a:ext cx="1908000" cy="234269"/>
          </a:xfrm>
        </p:spPr>
        <p:txBody>
          <a:bodyPr lIns="36000" tIns="0" rIns="0" bIns="0">
            <a:no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11C29312-F699-465F-96BC-B65A2C3356B5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7900579" y="5138591"/>
            <a:ext cx="1908000" cy="693882"/>
          </a:xfrm>
        </p:spPr>
        <p:txBody>
          <a:bodyPr lIns="36000" tIns="0" rIns="0" bIns="0" anchor="t" anchorCtr="0">
            <a:norm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</a:t>
            </a:r>
          </a:p>
        </p:txBody>
      </p:sp>
      <p:sp>
        <p:nvSpPr>
          <p:cNvPr id="2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959362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61888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E6BA5EAA-9D1F-41A8-B061-8C18B61C4F6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75465" y="2564315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60E8EB22-EE54-4319-BFD9-B51D4D584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75465" y="2949406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0604DC3-2547-4A5A-8AF8-1051ADC267D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36614" y="2647025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D21D8720-648F-4748-B19E-15B596D77B9F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1975465" y="4130482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E31B211B-885A-40F6-A25D-6EDF68FBD3A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975465" y="4515573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9" name="Picture Placeholder 11">
            <a:extLst>
              <a:ext uri="{FF2B5EF4-FFF2-40B4-BE49-F238E27FC236}">
                <a16:creationId xmlns:a16="http://schemas.microsoft.com/office/drawing/2014/main" id="{C2F4D19D-CC90-455D-8947-5DCD00EA921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36614" y="4213192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D5CAA23C-172B-4B6C-BB10-4F4DB6CFD19B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5532112" y="2564315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5873C0A4-108E-4DD1-A604-311D061489D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532112" y="2949406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2" name="Picture Placeholder 11">
            <a:extLst>
              <a:ext uri="{FF2B5EF4-FFF2-40B4-BE49-F238E27FC236}">
                <a16:creationId xmlns:a16="http://schemas.microsoft.com/office/drawing/2014/main" id="{FA4996C0-7B37-42C4-BDFF-F0C54D4A88C9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393261" y="2647025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FE2C9DE6-67CA-4E0C-8A51-B7AC8BD5AE98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5532112" y="4130482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54" name="Text Placeholder 11">
            <a:extLst>
              <a:ext uri="{FF2B5EF4-FFF2-40B4-BE49-F238E27FC236}">
                <a16:creationId xmlns:a16="http://schemas.microsoft.com/office/drawing/2014/main" id="{052A6B3A-E7C7-42AC-A91D-7921E2DCA42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32112" y="4515573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5" name="Picture Placeholder 11">
            <a:extLst>
              <a:ext uri="{FF2B5EF4-FFF2-40B4-BE49-F238E27FC236}">
                <a16:creationId xmlns:a16="http://schemas.microsoft.com/office/drawing/2014/main" id="{BDE373C5-22C4-4D2E-B2C9-747EA0C709E1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393261" y="4213192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DF658B1C-69F4-44D8-97E9-5536A307168D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9088759" y="2564315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57" name="Text Placeholder 11">
            <a:extLst>
              <a:ext uri="{FF2B5EF4-FFF2-40B4-BE49-F238E27FC236}">
                <a16:creationId xmlns:a16="http://schemas.microsoft.com/office/drawing/2014/main" id="{E49F5D3C-52A4-4CF3-9C76-8E7F4AD0674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88759" y="2949406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8" name="Picture Placeholder 11">
            <a:extLst>
              <a:ext uri="{FF2B5EF4-FFF2-40B4-BE49-F238E27FC236}">
                <a16:creationId xmlns:a16="http://schemas.microsoft.com/office/drawing/2014/main" id="{1AEC50E2-8D09-4E52-90BC-C296ED16B937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949908" y="2647025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1A890E15-BFA6-4C98-BF47-CD2501130937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9088759" y="4130482"/>
            <a:ext cx="2271681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60" name="Text Placeholder 11">
            <a:extLst>
              <a:ext uri="{FF2B5EF4-FFF2-40B4-BE49-F238E27FC236}">
                <a16:creationId xmlns:a16="http://schemas.microsoft.com/office/drawing/2014/main" id="{65EAB51A-2C46-46D9-9E90-A9C9D977064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088759" y="4515573"/>
            <a:ext cx="2271681" cy="65881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61" name="Picture Placeholder 11">
            <a:extLst>
              <a:ext uri="{FF2B5EF4-FFF2-40B4-BE49-F238E27FC236}">
                <a16:creationId xmlns:a16="http://schemas.microsoft.com/office/drawing/2014/main" id="{A8E96B85-B153-4EB9-8F26-0E948B5DC173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7949908" y="4213192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7987188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6298520" cy="568800"/>
          </a:xfrm>
        </p:spPr>
        <p:txBody>
          <a:bodyPr lIns="36000" tIns="0" rIns="0" bIns="0">
            <a:no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5" y="1377833"/>
            <a:ext cx="2497428" cy="1630062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Chart Placeholder 7">
            <a:extLst>
              <a:ext uri="{FF2B5EF4-FFF2-40B4-BE49-F238E27FC236}">
                <a16:creationId xmlns:a16="http://schemas.microsoft.com/office/drawing/2014/main" id="{1E42105A-8901-45BF-9233-D1C9076AA50C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3404384" y="1377832"/>
            <a:ext cx="3730750" cy="3782007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7107B0-5001-4D98-9D90-6DB407B0C99E}"/>
              </a:ext>
            </a:extLst>
          </p:cNvPr>
          <p:cNvSpPr/>
          <p:nvPr userDrawn="1"/>
        </p:nvSpPr>
        <p:spPr>
          <a:xfrm>
            <a:off x="7219540" y="1527734"/>
            <a:ext cx="329184" cy="32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5BAF7D-E84D-4AEA-9267-5A89F2D57394}"/>
              </a:ext>
            </a:extLst>
          </p:cNvPr>
          <p:cNvSpPr/>
          <p:nvPr userDrawn="1"/>
        </p:nvSpPr>
        <p:spPr>
          <a:xfrm>
            <a:off x="9664979" y="1527734"/>
            <a:ext cx="329184" cy="3276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C2C2B5-DF2F-44D9-8AD0-91755942639B}"/>
              </a:ext>
            </a:extLst>
          </p:cNvPr>
          <p:cNvSpPr/>
          <p:nvPr userDrawn="1"/>
        </p:nvSpPr>
        <p:spPr>
          <a:xfrm>
            <a:off x="7219540" y="2784622"/>
            <a:ext cx="329184" cy="327600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60C2358-0880-4DCC-B591-574B77C88AF3}"/>
              </a:ext>
            </a:extLst>
          </p:cNvPr>
          <p:cNvSpPr/>
          <p:nvPr userDrawn="1"/>
        </p:nvSpPr>
        <p:spPr>
          <a:xfrm>
            <a:off x="9664979" y="2784622"/>
            <a:ext cx="329184" cy="32760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17B18BE-4EA4-4304-9B25-9AFC3F1868EC}"/>
              </a:ext>
            </a:extLst>
          </p:cNvPr>
          <p:cNvSpPr/>
          <p:nvPr userDrawn="1"/>
        </p:nvSpPr>
        <p:spPr>
          <a:xfrm>
            <a:off x="7219540" y="4041509"/>
            <a:ext cx="329184" cy="327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40C470-7D62-4550-AD27-E5BE738863B2}"/>
              </a:ext>
            </a:extLst>
          </p:cNvPr>
          <p:cNvSpPr/>
          <p:nvPr userDrawn="1"/>
        </p:nvSpPr>
        <p:spPr>
          <a:xfrm>
            <a:off x="9664979" y="4041509"/>
            <a:ext cx="329184" cy="32760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BD8106-14EB-4162-8957-82C7E455BE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230599" y="1868634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FE4100F4-A1CC-43D0-96D1-E78EC88BAC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30599" y="2253725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4F231A8-6423-4204-8A45-BD1BAAD2C15D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7230599" y="313283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130B9E51-E0C5-4A35-BEE4-403EC90B94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230599" y="351793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D5BEF9D2-60F1-4384-BF4C-DCE3EDF0F3A5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7230599" y="438240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7F998711-69B2-43A8-A7D8-E7A288289C3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30599" y="476750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7B47401-961F-4A4C-8D84-D03D8A8BE7FB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9664979" y="1868634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ED948BF1-3892-42AB-AEF7-4A687A9AE9F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64979" y="2253725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C9C37FED-20A3-48CB-B63E-181FBBF8F3C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9664979" y="313283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7C32AD82-37DD-4D41-8921-3CBF761FEB0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664979" y="351793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3D98E47-00B1-412D-9DBB-62ACC0398C8B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9664979" y="4382409"/>
            <a:ext cx="1980000" cy="334918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$ 1,500,000</a:t>
            </a:r>
          </a:p>
        </p:txBody>
      </p:sp>
      <p:sp>
        <p:nvSpPr>
          <p:cNvPr id="31" name="Text Placeholder 11">
            <a:extLst>
              <a:ext uri="{FF2B5EF4-FFF2-40B4-BE49-F238E27FC236}">
                <a16:creationId xmlns:a16="http://schemas.microsoft.com/office/drawing/2014/main" id="{A753B197-EDD7-45BA-A120-4C3343A3FC5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664979" y="4767500"/>
            <a:ext cx="1980000" cy="234269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Category Description</a:t>
            </a:r>
          </a:p>
        </p:txBody>
      </p:sp>
      <p:sp>
        <p:nvSpPr>
          <p:cNvPr id="3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70545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387">
          <p15:clr>
            <a:srgbClr val="FBAE40"/>
          </p15:clr>
        </p15:guide>
        <p15:guide id="2" pos="279">
          <p15:clr>
            <a:srgbClr val="FBAE40"/>
          </p15:clr>
        </p15:guide>
        <p15:guide id="3" pos="712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2115">
          <p15:clr>
            <a:srgbClr val="FBAE40"/>
          </p15:clr>
        </p15:guide>
        <p15:guide id="6" orient="horz" pos="45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41B7CDEE-2644-4D36-95CB-1F92049E7F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4DF168AC-530C-4094-8F5F-FCF3FFDC1E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7903" y="4991383"/>
            <a:ext cx="1463040" cy="98755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373CC7F-8644-430C-90D9-B903ED9F61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8788" y="2028825"/>
            <a:ext cx="4727575" cy="728663"/>
          </a:xfrm>
          <a:solidFill>
            <a:schemeClr val="accent1">
              <a:alpha val="60000"/>
            </a:schemeClr>
          </a:solidFill>
        </p:spPr>
        <p:txBody>
          <a:bodyPr lIns="396000" anchor="ctr" anchorCtr="0"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64B737A3-9F6C-4989-B51B-07BDDD38F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788" y="2754601"/>
            <a:ext cx="4726800" cy="1861200"/>
          </a:xfrm>
          <a:solidFill>
            <a:schemeClr val="bg1">
              <a:alpha val="50000"/>
            </a:schemeClr>
          </a:solidFill>
        </p:spPr>
        <p:txBody>
          <a:bodyPr lIns="396000" tIns="0" rIns="0" bIns="0">
            <a:noAutofit/>
          </a:bodyPr>
          <a:lstStyle>
            <a:lvl1pPr>
              <a:lnSpc>
                <a:spcPct val="85000"/>
              </a:lnSpc>
              <a:defRPr sz="5500"/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5308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55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27" y="1331139"/>
            <a:ext cx="4584212" cy="1107114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0127" y="2545450"/>
            <a:ext cx="4584212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0128" y="3300065"/>
            <a:ext cx="4584212" cy="1745768"/>
          </a:xfrm>
        </p:spPr>
        <p:txBody>
          <a:bodyPr lIns="36000" tIns="0" rIns="0" bIns="0">
            <a:noAutofit/>
          </a:bodyPr>
          <a:lstStyle>
            <a:lvl1pPr marL="216000" indent="-216000">
              <a:spcBef>
                <a:spcPts val="600"/>
              </a:spcBef>
              <a:buClr>
                <a:schemeClr val="tx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398035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5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A9E66CD-99CC-45B1-A15D-3626A61608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noFill/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F15D4B3-A0CD-4C14-BB5E-CB9859BD8A5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364480" y="1746127"/>
            <a:ext cx="1463040" cy="98755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829233-8E4C-4046-85BB-5166B8A72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3252538"/>
            <a:ext cx="11274552" cy="1348720"/>
          </a:xfrm>
          <a:solidFill>
            <a:schemeClr val="bg1">
              <a:alpha val="60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55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507DE-4CA5-4E76-8450-4125151EB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01258"/>
            <a:ext cx="11274552" cy="1799542"/>
          </a:xfrm>
          <a:solidFill>
            <a:schemeClr val="tx1">
              <a:alpha val="90000"/>
            </a:schemeClr>
          </a:solidFill>
        </p:spPr>
        <p:txBody>
          <a:bodyPr tIns="252000" anchor="t" anchorCtr="0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06F64230-8502-4625-8B46-5660458931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926767" y="5400675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Email:</a:t>
            </a:r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1B08C5A6-5B1B-4D50-A772-24B26B7B80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34879" y="5695950"/>
            <a:ext cx="3384000" cy="28050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r>
              <a:rPr lang="en-US" noProof="0"/>
              <a:t>victoria@fabrikam.com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5C49BB1D-A8D4-4E41-8A43-F84FDE9EE62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12303" y="5400284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Phone: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DD82CF91-0C32-4E77-9CBF-A777B27493C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62415" y="5695559"/>
            <a:ext cx="2700000" cy="28050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r>
              <a:rPr lang="en-US" noProof="0"/>
              <a:t>404-555-0115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EF7B6245-3D6D-418F-83D6-C8DE0293CC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56571" y="5400284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noProof="0"/>
              <a:t>Website:</a:t>
            </a:r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9410B445-6FE4-4773-A905-61A2C5C69B7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36683" y="5695559"/>
            <a:ext cx="3240000" cy="28050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200">
                <a:solidFill>
                  <a:schemeClr val="bg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www.fabrikam.com</a:t>
            </a:r>
          </a:p>
        </p:txBody>
      </p:sp>
    </p:spTree>
    <p:extLst>
      <p:ext uri="{BB962C8B-B14F-4D97-AF65-F5344CB8AC3E}">
        <p14:creationId xmlns:p14="http://schemas.microsoft.com/office/powerpoint/2010/main" val="16411623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99E0FDC-7174-4CCC-8759-832F13BB97E3}"/>
              </a:ext>
            </a:extLst>
          </p:cNvPr>
          <p:cNvSpPr/>
          <p:nvPr userDrawn="1"/>
        </p:nvSpPr>
        <p:spPr>
          <a:xfrm>
            <a:off x="6120456" y="2371154"/>
            <a:ext cx="5165454" cy="149047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2C8867A-E08C-4237-858A-8806988D6BFB}"/>
              </a:ext>
            </a:extLst>
          </p:cNvPr>
          <p:cNvSpPr/>
          <p:nvPr userDrawn="1"/>
        </p:nvSpPr>
        <p:spPr>
          <a:xfrm>
            <a:off x="906089" y="1804226"/>
            <a:ext cx="5214367" cy="20574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E6BA5EAA-9D1F-41A8-B061-8C18B61C4F6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46857" y="4156047"/>
            <a:ext cx="3276000" cy="385091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60E8EB22-EE54-4319-BFD9-B51D4D584A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6857" y="4541138"/>
            <a:ext cx="3276000" cy="1036067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0604DC3-2547-4A5A-8AF8-1051ADC267D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08006" y="4238758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D5CAA23C-172B-4B6C-BB10-4F4DB6CFD19B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7259308" y="4156047"/>
            <a:ext cx="3276000" cy="334919"/>
          </a:xfrm>
        </p:spPr>
        <p:txBody>
          <a:bodyPr lIns="36000" tIns="0" rIns="0" bIns="0" anchor="b">
            <a:normAutofit/>
          </a:bodyPr>
          <a:lstStyle>
            <a:lvl1pPr marL="0" indent="0" algn="l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5873C0A4-108E-4DD1-A604-311D061489D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59308" y="4541138"/>
            <a:ext cx="3276000" cy="1036067"/>
          </a:xfrm>
        </p:spPr>
        <p:txBody>
          <a:bodyPr lIns="36000" tIns="0" rIns="0" bIns="0">
            <a:noAutofit/>
          </a:bodyPr>
          <a:lstStyle>
            <a:lvl1pPr marL="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1pPr>
            <a:lvl2pPr marL="457200" indent="0" algn="l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2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2" name="Picture Placeholder 11">
            <a:extLst>
              <a:ext uri="{FF2B5EF4-FFF2-40B4-BE49-F238E27FC236}">
                <a16:creationId xmlns:a16="http://schemas.microsoft.com/office/drawing/2014/main" id="{FA4996C0-7B37-42C4-BDFF-F0C54D4A88C9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20457" y="4238758"/>
            <a:ext cx="960120" cy="9612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0601F736-3A21-4DC5-AFCA-F1729A2547A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99280" y="2177705"/>
            <a:ext cx="4403527" cy="1315520"/>
          </a:xfrm>
        </p:spPr>
        <p:txBody>
          <a:bodyPr lIns="3600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600"/>
              </a:spcBef>
              <a:buClr>
                <a:schemeClr val="bg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96A341BE-3657-48DB-B26D-8D13FDC44D0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67060" y="2740330"/>
            <a:ext cx="4425658" cy="752895"/>
          </a:xfrm>
        </p:spPr>
        <p:txBody>
          <a:bodyPr lIns="3600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accent1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600"/>
              </a:spcBef>
              <a:buClr>
                <a:schemeClr val="accent1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62973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387">
          <p15:clr>
            <a:srgbClr val="FBAE40"/>
          </p15:clr>
        </p15:guide>
        <p15:guide id="2" pos="279">
          <p15:clr>
            <a:srgbClr val="FBAE40"/>
          </p15:clr>
        </p15:guide>
        <p15:guide id="3" pos="7129">
          <p15:clr>
            <a:srgbClr val="FBAE40"/>
          </p15:clr>
        </p15:guide>
        <p15:guide id="4" pos="7401">
          <p15:clr>
            <a:srgbClr val="FBAE40"/>
          </p15:clr>
        </p15:guide>
        <p15:guide id="5" orient="horz" pos="2115">
          <p15:clr>
            <a:srgbClr val="FBAE40"/>
          </p15:clr>
        </p15:guide>
        <p15:guide id="6" pos="384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0127" y="691751"/>
            <a:ext cx="4584212" cy="540001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0127" y="1326250"/>
            <a:ext cx="4584212" cy="1353312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0128" y="2893665"/>
            <a:ext cx="4584212" cy="1538635"/>
          </a:xfrm>
        </p:spPr>
        <p:txBody>
          <a:bodyPr lIns="36000" tIns="0" rIns="0" bIns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SzPct val="125000"/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5E90A1C-4042-4F0F-BBF6-19CE0BDB72BB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46601" y="4579181"/>
            <a:ext cx="4584212" cy="1097719"/>
          </a:xfrm>
        </p:spPr>
        <p:txBody>
          <a:bodyPr lIns="36000" tIns="0" rIns="0" bIns="0">
            <a:normAutofit/>
          </a:bodyPr>
          <a:lstStyle>
            <a:lvl1pPr marL="171450" indent="-171450">
              <a:spcBef>
                <a:spcPts val="600"/>
              </a:spcBef>
              <a:buClr>
                <a:schemeClr val="tx2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131576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506">
          <p15:clr>
            <a:srgbClr val="FBAE40"/>
          </p15:clr>
        </p15:guide>
        <p15:guide id="3" orient="horz" pos="528" userDrawn="1">
          <p15:clr>
            <a:srgbClr val="FBAE40"/>
          </p15:clr>
        </p15:guide>
        <p15:guide id="4" pos="7174">
          <p15:clr>
            <a:srgbClr val="FBAE40"/>
          </p15:clr>
        </p15:guide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740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ith Capy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47D0000-7C67-41EE-B43F-AE22457B36AB}"/>
              </a:ext>
            </a:extLst>
          </p:cNvPr>
          <p:cNvSpPr/>
          <p:nvPr userDrawn="1"/>
        </p:nvSpPr>
        <p:spPr>
          <a:xfrm>
            <a:off x="0" y="1737360"/>
            <a:ext cx="5047488" cy="5120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742867"/>
            <a:ext cx="3232108" cy="566931"/>
          </a:xfrm>
        </p:spPr>
        <p:txBody>
          <a:bodyPr lIns="36000" tIns="0" rIns="0" bIns="0"/>
          <a:lstStyle/>
          <a:p>
            <a:r>
              <a:rPr lang="en-US" noProof="0"/>
              <a:t>Title Here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BFFEB-7D66-4958-8CB8-D2B18C6A5A9B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19B118-F379-4011-B1CF-E685CC09FA38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118253" y="3022847"/>
            <a:ext cx="375726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F59DFEB-5DA9-4E64-84A0-3FAA808064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18253" y="3390381"/>
            <a:ext cx="3757265" cy="696037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F842B3BB-CE92-4AEA-A2FF-5EEC732A4EF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18253" y="2373098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68514664-8AD0-4DF7-8C6F-12FFA6BEA7B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4097124" y="867177"/>
            <a:ext cx="5699305" cy="117496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B535E35-8075-4558-BA3A-C9DFB4FCA5B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040340" y="2277360"/>
            <a:ext cx="2029968" cy="353326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E1A0053-EF84-446F-850C-6AC8FF9CCEDF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6118253" y="5004312"/>
            <a:ext cx="375726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1534A936-14F3-4AEF-8CAD-03D91D568FE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18254" y="5371846"/>
            <a:ext cx="3757266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A88BEF2F-BB04-4330-BC4B-2912B69653B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118253" y="4354563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7276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29233-8E4C-4046-85BB-5166B8A72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3252538"/>
            <a:ext cx="11274552" cy="1348720"/>
          </a:xfrm>
          <a:solidFill>
            <a:schemeClr val="bg1">
              <a:alpha val="60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550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A507DE-4CA5-4E76-8450-4125151EB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28730"/>
            <a:ext cx="11274552" cy="1772070"/>
          </a:xfrm>
          <a:solidFill>
            <a:schemeClr val="accent1">
              <a:alpha val="30000"/>
            </a:schemeClr>
          </a:solidFill>
        </p:spPr>
        <p:txBody>
          <a:bodyPr tIns="252000" rIns="90000" anchor="t" anchorCtr="0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7987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C2DEF1B-00D0-44E1-8603-CE979D2C4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788" y="2028826"/>
            <a:ext cx="4726800" cy="725776"/>
          </a:xfrm>
          <a:solidFill>
            <a:schemeClr val="accent1">
              <a:alpha val="60000"/>
            </a:schemeClr>
          </a:solidFill>
        </p:spPr>
        <p:txBody>
          <a:bodyPr vert="horz" lIns="396000" tIns="45720" rIns="91440" bIns="45720" rtlCol="0" anchor="ctr" anchorCtr="0">
            <a:noAutofit/>
          </a:bodyPr>
          <a:lstStyle>
            <a:lvl1pPr marL="0" indent="0"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smtClean="0"/>
              <a:t>Edit Master text styles</a:t>
            </a: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64B737A3-9F6C-4989-B51B-07BDDD38F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788" y="2754601"/>
            <a:ext cx="4726800" cy="1861200"/>
          </a:xfrm>
          <a:solidFill>
            <a:schemeClr val="bg1">
              <a:alpha val="50000"/>
            </a:schemeClr>
          </a:solidFill>
        </p:spPr>
        <p:txBody>
          <a:bodyPr lIns="396000" tIns="0" rIns="0" bIns="0">
            <a:noAutofit/>
          </a:bodyPr>
          <a:lstStyle>
            <a:lvl1pPr>
              <a:lnSpc>
                <a:spcPct val="85000"/>
              </a:lnSpc>
              <a:defRPr sz="5500"/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316801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55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61479DD-CE43-4425-B485-C8F1C75475A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97939"/>
            <a:ext cx="10515600" cy="3874709"/>
          </a:xfrm>
        </p:spPr>
        <p:txBody>
          <a:bodyPr>
            <a:normAutofit/>
          </a:bodyPr>
          <a:lstStyle>
            <a:lvl1pPr marL="228600" indent="-228600">
              <a:buClr>
                <a:schemeClr val="tx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2000"/>
            </a:lvl1pPr>
            <a:lvl2pPr marL="6858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800"/>
            </a:lvl2pPr>
            <a:lvl3pPr marL="11430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600"/>
            </a:lvl3pPr>
            <a:lvl4pPr marL="16002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400"/>
            </a:lvl4pPr>
            <a:lvl5pPr marL="2057400" indent="-228600"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6601203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1597938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495790" y="1597938"/>
            <a:ext cx="4820533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14D5FA-EBD7-472E-9864-D76743BAB4DF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836613" y="2055043"/>
            <a:ext cx="4821237" cy="3417605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BA129CFA-D87C-494E-9E6D-E317C4D157EB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495086" y="2055043"/>
            <a:ext cx="4821237" cy="3417605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2000"/>
            </a:lvl1pPr>
            <a:lvl2pPr marL="457200" indent="0" algn="l">
              <a:buNone/>
              <a:defRPr sz="18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598894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6096000" y="1838558"/>
            <a:ext cx="5653088" cy="3761895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0" y="1838558"/>
            <a:ext cx="6096000" cy="3761895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noProof="0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E84782-CEED-4A74-8650-9CC907EA720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2166173"/>
            <a:ext cx="4817357" cy="338901"/>
          </a:xfrm>
        </p:spPr>
        <p:txBody>
          <a:bodyPr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342900" lvl="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 noProof="0"/>
              <a:t>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A4442761-B05F-4E61-83C8-DA8019B0932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614467"/>
            <a:ext cx="4817357" cy="2667396"/>
          </a:xfrm>
        </p:spPr>
        <p:txBody>
          <a:bodyPr>
            <a:normAutofit/>
          </a:bodyPr>
          <a:lstStyle>
            <a:lvl1pPr marL="228600" indent="-228600">
              <a:buClr>
                <a:schemeClr val="tx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1pPr>
            <a:lvl2pPr marL="685800" indent="-228600">
              <a:buClr>
                <a:schemeClr val="tx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675CE59E-BBF8-4A23-A2D4-859D2A375B8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95790" y="2166173"/>
            <a:ext cx="4859598" cy="338902"/>
          </a:xfrm>
        </p:spPr>
        <p:txBody>
          <a:bodyPr vert="horz" lIns="91440" tIns="45720" rIns="91440" bIns="45720" rtlCol="0" anchor="ctr" anchorCtr="0">
            <a:noAutofit/>
          </a:bodyPr>
          <a:lstStyle>
            <a:lvl1pPr marL="0" indent="0">
              <a:buNone/>
              <a:defRPr lang="en-US" sz="2200" b="1">
                <a:latin typeface="+mj-lt"/>
              </a:defRPr>
            </a:lvl1pPr>
          </a:lstStyle>
          <a:p>
            <a:pPr marL="228600" lvl="0" indent="-228600"/>
            <a:r>
              <a:rPr lang="en-US" noProof="0"/>
              <a:t>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E8F94DDD-6A48-4E09-A419-FAF3E395AB55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95790" y="2614467"/>
            <a:ext cx="4859598" cy="2667396"/>
          </a:xfrm>
        </p:spPr>
        <p:txBody>
          <a:bodyPr>
            <a:normAutofit/>
          </a:bodyPr>
          <a:lstStyle>
            <a:lvl1pPr marL="228600" indent="-228600">
              <a:buClr>
                <a:schemeClr val="bg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1pPr>
            <a:lvl2pPr marL="685800" indent="-228600">
              <a:buClr>
                <a:schemeClr val="bg2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32081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460" y="3521159"/>
            <a:ext cx="2642616" cy="1041316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1460" y="4669674"/>
            <a:ext cx="2642616" cy="10413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78B1225C-A326-43F6-99D9-A073D5261568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871830" y="4669674"/>
            <a:ext cx="6275470" cy="10413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8724" y="457200"/>
            <a:ext cx="11274552" cy="29718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C7490E-08AD-4189-8849-3BD35E900B8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83175" y="838066"/>
            <a:ext cx="786384" cy="521208"/>
          </a:xfrm>
          <a:ln>
            <a:solidFill>
              <a:schemeClr val="accent5"/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836445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78B1225C-A326-43F6-99D9-A073D5261568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0DF9619-89F0-4C89-BF3C-FB75431C0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8148" y="622349"/>
            <a:ext cx="7835705" cy="112461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2000283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5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18110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506">
          <p15:clr>
            <a:srgbClr val="FBAE40"/>
          </p15:clr>
        </p15:guide>
        <p15:guide id="3" orient="horz" pos="504">
          <p15:clr>
            <a:srgbClr val="FBAE40"/>
          </p15:clr>
        </p15:guide>
        <p15:guide id="4" pos="7174">
          <p15:clr>
            <a:srgbClr val="FBAE40"/>
          </p15:clr>
        </p15:guide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740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595AFC1-BF2C-4C83-B474-7121F9C0BC8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0" y="457199"/>
            <a:ext cx="5653088" cy="5403851"/>
          </a:xfrm>
          <a:noFill/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0127" y="691751"/>
            <a:ext cx="4584212" cy="540001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/>
              <a:t>Title Here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ECAA0F2-C20F-4289-BFB8-9BC2C65A8B9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1326250"/>
            <a:ext cx="4574551" cy="4484150"/>
          </a:xfrm>
        </p:spPr>
        <p:txBody>
          <a:bodyPr vert="horz" lIns="36000" tIns="0" rIns="0" bIns="0" rtlCol="0">
            <a:normAutofit/>
          </a:bodyPr>
          <a:lstStyle>
            <a:lvl1pPr marL="0" indent="0">
              <a:buNone/>
              <a:defRPr lang="en-US" sz="1800">
                <a:solidFill>
                  <a:schemeClr val="tx2"/>
                </a:solidFill>
              </a:defRPr>
            </a:lvl1pPr>
          </a:lstStyle>
          <a:p>
            <a:pPr marL="228600" lvl="0" indent="-22860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500659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  <p15:guide id="2" pos="506">
          <p15:clr>
            <a:srgbClr val="FBAE40"/>
          </p15:clr>
        </p15:guide>
        <p15:guide id="3" orient="horz" pos="528">
          <p15:clr>
            <a:srgbClr val="FBAE40"/>
          </p15:clr>
        </p15:guide>
        <p15:guide id="4" pos="7174">
          <p15:clr>
            <a:srgbClr val="FBAE40"/>
          </p15:clr>
        </p15:guide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  <p15:guide id="7" pos="740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BDA9C29-DD8E-4518-B4D3-44806885A5F9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FOOADDTER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D46F9B8-64BA-45E5-845E-CA6696C25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4975" y="742867"/>
            <a:ext cx="7402050" cy="566931"/>
          </a:xfrm>
        </p:spPr>
        <p:txBody>
          <a:bodyPr lIns="36000" tIns="0" rIns="0" bIns="0"/>
          <a:lstStyle>
            <a:lvl1pPr algn="ctr">
              <a:defRPr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704937D3-320F-475C-B607-8D8AE31FF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58724" y="2277980"/>
            <a:ext cx="11290364" cy="4122820"/>
          </a:xfrm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8404903-B722-4F8B-94E9-F478DB3A75E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394975" y="1377834"/>
            <a:ext cx="7402050" cy="540000"/>
          </a:xfrm>
        </p:spPr>
        <p:txBody>
          <a:bodyPr vert="horz" lIns="36000" tIns="0" rIns="0" bIns="0" rtlCol="0">
            <a:normAutofit/>
          </a:bodyPr>
          <a:lstStyle>
            <a:lvl1pPr marL="0" indent="0" algn="ctr">
              <a:buNone/>
              <a:defRPr lang="en-US" sz="1800">
                <a:solidFill>
                  <a:schemeClr val="tx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77286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5" pos="3840">
          <p15:clr>
            <a:srgbClr val="FBAE40"/>
          </p15:clr>
        </p15:guide>
        <p15:guide id="6" orient="horz" pos="216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9C1590D-4639-4494-A37B-A15E7114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2867"/>
            <a:ext cx="9037320" cy="566931"/>
          </a:xfrm>
        </p:spPr>
        <p:txBody>
          <a:bodyPr lIns="36000" tIns="0" rIns="0" bIns="0"/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40C1F5F-4B50-4906-83E6-9A2F1CB1F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8161" y="2982416"/>
            <a:ext cx="1645920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72EC0A4-5E0C-44C7-B8BF-100C17934C9D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399426" y="1924687"/>
            <a:ext cx="2469965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709E18E3-2E11-4B74-AF2C-001F81DE3F24}"/>
              </a:ext>
            </a:extLst>
          </p:cNvPr>
          <p:cNvSpPr>
            <a:spLocks noGrp="1"/>
          </p:cNvSpPr>
          <p:nvPr>
            <p:ph type="body" sz="half" idx="36"/>
          </p:nvPr>
        </p:nvSpPr>
        <p:spPr>
          <a:xfrm>
            <a:off x="2611286" y="2982416"/>
            <a:ext cx="1389888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2" name="Picture Placeholder 12">
            <a:extLst>
              <a:ext uri="{FF2B5EF4-FFF2-40B4-BE49-F238E27FC236}">
                <a16:creationId xmlns:a16="http://schemas.microsoft.com/office/drawing/2014/main" id="{D61E6447-2CC7-47A3-8681-4133CCCB54D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694" y="360541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AD91B82-5EEF-4712-A699-B8302B6558DD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514673" y="3605411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57FAEB2B-6A01-4C63-ACA3-03B6E2919E8A}"/>
              </a:ext>
            </a:extLst>
          </p:cNvPr>
          <p:cNvSpPr>
            <a:spLocks noGrp="1"/>
          </p:cNvSpPr>
          <p:nvPr>
            <p:ph type="body" sz="half" idx="39"/>
          </p:nvPr>
        </p:nvSpPr>
        <p:spPr>
          <a:xfrm>
            <a:off x="4955269" y="2982416"/>
            <a:ext cx="2113508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9680D39-3D54-40CF-ABCB-BA448F099B30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5509170" y="1924687"/>
            <a:ext cx="1622417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E81CA5F1-31CE-4D4C-A27D-2B342ECD994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61249" y="3605411"/>
            <a:ext cx="2048256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C3544C3-FDC7-4C8F-A615-9529597C549D}"/>
              </a:ext>
            </a:extLst>
          </p:cNvPr>
          <p:cNvSpPr>
            <a:spLocks noGrp="1"/>
          </p:cNvSpPr>
          <p:nvPr>
            <p:ph type="body" sz="half" idx="45"/>
          </p:nvPr>
        </p:nvSpPr>
        <p:spPr>
          <a:xfrm>
            <a:off x="7915161" y="2982416"/>
            <a:ext cx="2197045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7691DC2D-3064-4822-9D2D-80D59EA85EBB}"/>
              </a:ext>
            </a:extLst>
          </p:cNvPr>
          <p:cNvSpPr>
            <a:spLocks noGrp="1"/>
          </p:cNvSpPr>
          <p:nvPr>
            <p:ph type="body" sz="half" idx="46" hasCustomPrompt="1"/>
          </p:nvPr>
        </p:nvSpPr>
        <p:spPr>
          <a:xfrm>
            <a:off x="8469062" y="1924687"/>
            <a:ext cx="1622417" cy="982274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2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130FD286-B22E-4EEB-8B67-4CE7BF2FBA89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921141" y="3605411"/>
            <a:ext cx="1280160" cy="896112"/>
          </a:xfrm>
          <a:ln>
            <a:solidFill>
              <a:schemeClr val="accent5"/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EDCAE751-A04A-4A9B-8EE4-3E1B64E955F3}"/>
              </a:ext>
            </a:extLst>
          </p:cNvPr>
          <p:cNvSpPr>
            <a:spLocks noGrp="1"/>
          </p:cNvSpPr>
          <p:nvPr>
            <p:ph type="body" sz="half" idx="49"/>
          </p:nvPr>
        </p:nvSpPr>
        <p:spPr>
          <a:xfrm>
            <a:off x="7888266" y="4704396"/>
            <a:ext cx="2223939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1FD07BB-52C2-4F52-A969-6778D844E8D4}"/>
              </a:ext>
            </a:extLst>
          </p:cNvPr>
          <p:cNvSpPr>
            <a:spLocks noGrp="1"/>
          </p:cNvSpPr>
          <p:nvPr>
            <p:ph type="body" sz="half" idx="50"/>
          </p:nvPr>
        </p:nvSpPr>
        <p:spPr>
          <a:xfrm>
            <a:off x="874713" y="5838788"/>
            <a:ext cx="8993089" cy="365122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2E1D5C74-7DD8-44F1-8142-1961D0C932B3}"/>
              </a:ext>
            </a:extLst>
          </p:cNvPr>
          <p:cNvSpPr>
            <a:spLocks noGrp="1"/>
          </p:cNvSpPr>
          <p:nvPr>
            <p:ph type="body" sz="half" idx="51"/>
          </p:nvPr>
        </p:nvSpPr>
        <p:spPr>
          <a:xfrm>
            <a:off x="4955269" y="4704395"/>
            <a:ext cx="2048256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9A6D3509-A776-4654-B6B2-F528C9FE78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8200" y="1951635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BCA4A1CD-2E82-40FA-88EC-3D9F238493C2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927665" y="1927715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76CA787-1443-453E-A0C1-A9391E1B647D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88266" y="1931188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68271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55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ictur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BB0064D4-BDD6-4678-9FA4-3A77F1600A6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931B8-6920-4B59-AD28-CB99D1D3F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27" y="1436915"/>
            <a:ext cx="4584212" cy="1001338"/>
          </a:xfrm>
        </p:spPr>
        <p:txBody>
          <a:bodyPr lIns="36000" tIns="0" rIns="0" bIns="0" anchor="b">
            <a:normAutofit/>
          </a:bodyPr>
          <a:lstStyle>
            <a:lvl1pPr>
              <a:defRPr sz="36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A6A6-0C1D-4435-9DB9-9E50E52E8DA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0127" y="2545450"/>
            <a:ext cx="4584212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44CC-98A7-494C-8C18-4B4DD609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 anchor="b" anchorCtr="0"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fld id="{BC23DBD1-F259-4AEB-A7D9-D728D6E04490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7AD20-725D-45E4-8D6A-08EF4C81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6A1DB-63FF-4850-A872-85EE7C087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3548F99-E128-4301-95D8-8FDACDA5912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0128" y="3300065"/>
            <a:ext cx="4584212" cy="1745768"/>
          </a:xfrm>
        </p:spPr>
        <p:txBody>
          <a:bodyPr lIns="36000" tIns="0" rIns="0" bIns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C7490E-08AD-4189-8849-3BD35E900B8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84897" y="805589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0961137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ictur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26213" y="2264012"/>
            <a:ext cx="4584212" cy="540000"/>
          </a:xfrm>
        </p:spPr>
        <p:txBody>
          <a:bodyPr lIns="36000" tIns="0" rIns="0" bIns="0"/>
          <a:lstStyle/>
          <a:p>
            <a:r>
              <a:rPr lang="en-US" noProof="0"/>
              <a:t>Click to edit title style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65399" y="5810400"/>
            <a:ext cx="1080000" cy="234000"/>
          </a:xfrm>
        </p:spPr>
        <p:txBody>
          <a:bodyPr/>
          <a:lstStyle/>
          <a:p>
            <a:fld id="{23D0A551-48C9-48F6-BF4E-DE641842128B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35" name="Picture Placeholder 7">
            <a:extLst>
              <a:ext uri="{FF2B5EF4-FFF2-40B4-BE49-F238E27FC236}">
                <a16:creationId xmlns:a16="http://schemas.microsoft.com/office/drawing/2014/main" id="{CD3882F6-C786-40F3-902A-6D4D2E6ED78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4854" y="457199"/>
            <a:ext cx="5637276" cy="595947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1100B10F-F811-4557-88AB-52E9E7FE037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726213" y="2990573"/>
            <a:ext cx="4584212" cy="2467690"/>
          </a:xfrm>
        </p:spPr>
        <p:txBody>
          <a:bodyPr lIns="36000" tIns="0" rIns="0" bIns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accent1">
                  <a:lumMod val="40000"/>
                  <a:lumOff val="60000"/>
                </a:schemeClr>
              </a:buClr>
              <a:buSzPct val="125000"/>
              <a:buFont typeface="Wingdings" panose="05000000000000000000" pitchFamily="2" charset="2"/>
              <a:buChar char="§"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992851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2867"/>
            <a:ext cx="9037320" cy="566931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D31C4-8140-4486-8E32-7EA32B162A9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2" y="2950868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0A551-48C9-48F6-BF4E-DE641842128B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01E1CE2-D1DE-4252-B61A-6630E4C2CA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2" y="3322311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19B118-F379-4011-B1CF-E685CC09FA38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86746" y="2950868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F59DFEB-5DA9-4E64-84A0-3FAA808064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86746" y="3318403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6F4EC4F-5660-46EA-97AC-4F2DD125B48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6612" y="2284186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F842B3BB-CE92-4AEA-A2FF-5EEC732A4EF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86746" y="2284186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797EA708-3A77-4F99-A2EA-0333462ED1F9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836612" y="4654845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7207F0C-C876-4E0B-B625-1FDCC3DE6BB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6612" y="5026287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D53F1E4-6C15-48EA-8342-A2127473F132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486746" y="4654845"/>
            <a:ext cx="48667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F3CFD351-584A-4587-BC54-F35254DC7E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86746" y="5022379"/>
            <a:ext cx="4866745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0" name="Picture Placeholder 15">
            <a:extLst>
              <a:ext uri="{FF2B5EF4-FFF2-40B4-BE49-F238E27FC236}">
                <a16:creationId xmlns:a16="http://schemas.microsoft.com/office/drawing/2014/main" id="{1303F657-7B5B-4B28-8EAA-386438351FB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6612" y="3988163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1" name="Picture Placeholder 15">
            <a:extLst>
              <a:ext uri="{FF2B5EF4-FFF2-40B4-BE49-F238E27FC236}">
                <a16:creationId xmlns:a16="http://schemas.microsoft.com/office/drawing/2014/main" id="{F994D41E-0FC7-48BC-98E8-C6B199A7B04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486746" y="3988163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68514664-8AD0-4DF7-8C6F-12FFA6BEA7B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8200" y="1377833"/>
            <a:ext cx="9037320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4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834853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and Two Text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BDE44FD2-4D01-4152-92DA-14AD1463CC94}"/>
              </a:ext>
            </a:extLst>
          </p:cNvPr>
          <p:cNvSpPr/>
          <p:nvPr userDrawn="1"/>
        </p:nvSpPr>
        <p:spPr>
          <a:xfrm>
            <a:off x="879144" y="2301657"/>
            <a:ext cx="5257799" cy="4374516"/>
          </a:xfrm>
          <a:prstGeom prst="rect">
            <a:avLst/>
          </a:prstGeom>
          <a:blipFill>
            <a:blip r:embed="rId2"/>
            <a:srcRect/>
            <a:stretch>
              <a:fillRect l="-2654" t="-2825" r="2654" b="-101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2466C2-B08E-47AF-9DA7-104243999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2867"/>
            <a:ext cx="9037320" cy="566931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A31567-B240-40D5-82F7-A7DBFE5D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BFFEB-7D66-4958-8CB8-D2B18C6A5A9B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CFCD12-4263-4A80-B68E-F72622E6A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41E74F-5D68-44E6-AE69-70A1A935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919B118-F379-4011-B1CF-E685CC09FA38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486746" y="3718884"/>
            <a:ext cx="20895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F59DFEB-5DA9-4E64-84A0-3FAA808064B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86747" y="4086418"/>
            <a:ext cx="1783080" cy="12710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F842B3BB-CE92-4AEA-A2FF-5EEC732A4EF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86746" y="3069135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68514664-8AD0-4DF7-8C6F-12FFA6BEA7B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8200" y="1377833"/>
            <a:ext cx="9037320" cy="540000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B535E35-8075-4558-BA3A-C9DFB4FCA5B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61177" y="2461528"/>
            <a:ext cx="4555067" cy="25908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E1A0053-EF84-446F-850C-6AC8FF9CCEDF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9098279" y="3718884"/>
            <a:ext cx="2089545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1534A936-14F3-4AEF-8CAD-03D91D568FE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098280" y="4086418"/>
            <a:ext cx="1783080" cy="1271016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A88BEF2F-BB04-4330-BC4B-2912B69653B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098279" y="3069135"/>
            <a:ext cx="612648" cy="5577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265674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" orient="horz" pos="21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B7BBC9A-B18B-4F56-8515-321CD01B2666}"/>
              </a:ext>
            </a:extLst>
          </p:cNvPr>
          <p:cNvSpPr/>
          <p:nvPr userDrawn="1"/>
        </p:nvSpPr>
        <p:spPr>
          <a:xfrm>
            <a:off x="7975232" y="2875541"/>
            <a:ext cx="3758184" cy="354787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8E8F-7A79-47A4-A23F-F3FD3E2A15F3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54000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84F357-0C41-471E-A413-4D42ADE55B12}"/>
              </a:ext>
            </a:extLst>
          </p:cNvPr>
          <p:cNvSpPr/>
          <p:nvPr userDrawn="1"/>
        </p:nvSpPr>
        <p:spPr>
          <a:xfrm>
            <a:off x="458724" y="2852928"/>
            <a:ext cx="3758184" cy="3547872"/>
          </a:xfrm>
          <a:prstGeom prst="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076231-2A54-4E4C-AED3-197E208C14BB}"/>
              </a:ext>
            </a:extLst>
          </p:cNvPr>
          <p:cNvSpPr/>
          <p:nvPr userDrawn="1"/>
        </p:nvSpPr>
        <p:spPr>
          <a:xfrm>
            <a:off x="4216908" y="2395728"/>
            <a:ext cx="3758184" cy="4462271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63C66F5D-DEC7-40DB-ACC1-70F67F4C9F4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8086" y="3012360"/>
            <a:ext cx="1266825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1FE0B9B-7D73-4311-B749-C3FA874AF7C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3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4A6CBB7D-3142-4CED-98BE-68B4F7C14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4433657"/>
            <a:ext cx="2992278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78844A59-978B-47C0-B59A-F529FA41BF1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58230" y="3012360"/>
            <a:ext cx="1266825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D09F31D3-FC19-4A61-A915-5F11C6F7EBD8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8356757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6AA97C78-ABC3-4559-8EFA-1F24C3A6E3F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56757" y="4433657"/>
            <a:ext cx="2992278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92A70C67-E4B2-45C8-BD5F-DF3679B00C8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96270" y="3012360"/>
            <a:ext cx="1266825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9CA39242-8640-435B-8C03-0CB0BC8E88E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4594797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62E97E9F-0DAA-48F4-90F4-640195EAD7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594797" y="4433657"/>
            <a:ext cx="2992278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8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441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1326-08A9-441D-B1A8-66271415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4" y="740998"/>
            <a:ext cx="9535686" cy="568800"/>
          </a:xfrm>
        </p:spPr>
        <p:txBody>
          <a:bodyPr lIns="36000" tIns="0" rIns="0" bIns="0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C403B-F50A-4124-BE88-55C843FAE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0B3BF-9C89-4723-AE4C-8AC5E6572CE2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A151E7-E2A1-4EA3-8293-FA9D289D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57EB4-66F5-49E8-A8EF-39029E9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3A2111-9E77-40EF-86DB-0DCF4279EE04}"/>
              </a:ext>
            </a:extLst>
          </p:cNvPr>
          <p:cNvSpPr/>
          <p:nvPr userDrawn="1"/>
        </p:nvSpPr>
        <p:spPr>
          <a:xfrm>
            <a:off x="442913" y="2238229"/>
            <a:ext cx="11749087" cy="1538525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  <a:alpha val="20000"/>
                </a:schemeClr>
              </a:gs>
              <a:gs pos="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C91FD06-686C-4DAB-8F12-FBDE6BBF3144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6614" y="1377833"/>
            <a:ext cx="9535686" cy="540000"/>
          </a:xfrm>
        </p:spPr>
        <p:txBody>
          <a:bodyPr lIns="36000" tIns="0" rIns="0" bIns="0">
            <a:norm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BB9AC69A-F349-47A4-BC2D-27B0A751446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74713" y="2623018"/>
            <a:ext cx="2992278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AC4E2DC-6DA0-4F8B-846F-A0B6430B276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3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87794B2-6DF5-42E5-A435-F8FADACBCF8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4433657"/>
            <a:ext cx="4893566" cy="1358113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FC6F434-B720-414A-A92B-EFFC947E69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01650" y="2616710"/>
            <a:ext cx="2992278" cy="78156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6000" b="1">
                <a:gradFill flip="none" rotWithShape="1">
                  <a:gsLst>
                    <a:gs pos="100000">
                      <a:srgbClr val="6D3B4F"/>
                    </a:gs>
                    <a:gs pos="0">
                      <a:schemeClr val="bg2"/>
                    </a:gs>
                  </a:gsLst>
                  <a:lin ang="10800000" scaled="1"/>
                  <a:tileRect/>
                </a:gra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DDDFEB1-7872-4940-890E-713981F69C4B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501650" y="4048567"/>
            <a:ext cx="2992278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9F54982B-78F2-4014-A84C-F25539C6DC8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01650" y="4433657"/>
            <a:ext cx="4853737" cy="1376965"/>
          </a:xfrm>
        </p:spPr>
        <p:txBody>
          <a:bodyPr lIns="36000" tIns="0" rIns="0" bIns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48D7F0F9-4118-4257-9D45-A5772C2110D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0529940" y="742867"/>
            <a:ext cx="786384" cy="521208"/>
          </a:xfrm>
          <a:ln w="6350">
            <a:solidFill>
              <a:schemeClr val="accent5">
                <a:alpha val="5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000"/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2532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1909F8-4C72-41AE-A265-A2B21B72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C406D-18BA-41D1-9AE4-5455C4F8FB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08778-B918-4CC2-ACB0-052809B793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265399" y="5810623"/>
            <a:ext cx="1080000" cy="234000"/>
          </a:xfrm>
          <a:prstGeom prst="rect">
            <a:avLst/>
          </a:prstGeom>
        </p:spPr>
        <p:txBody>
          <a:bodyPr vert="horz" lIns="91440" tIns="0" rIns="0" bIns="0" rtlCol="0" anchor="b" anchorCtr="0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3435D83B-8639-4535-9E2A-6F2776DA544B}" type="datetime1">
              <a:rPr lang="en-US" noProof="0" smtClean="0"/>
              <a:t>3/1/2025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98005-9236-461C-A055-9B9AB0DDFC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0599" y="6057923"/>
            <a:ext cx="4114800" cy="234000"/>
          </a:xfrm>
          <a:prstGeom prst="rect">
            <a:avLst/>
          </a:prstGeom>
        </p:spPr>
        <p:txBody>
          <a:bodyPr vert="horz" lIns="91440" tIns="0" rIns="0" bIns="0" rtlCol="0" anchor="t" anchorCtr="0"/>
          <a:lstStyle>
            <a:lvl1pPr algn="r">
              <a:defRPr sz="10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0050C-14A2-4A8D-A783-08B8265C7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1478" y="6057923"/>
            <a:ext cx="394063" cy="234000"/>
          </a:xfrm>
          <a:prstGeom prst="rect">
            <a:avLst/>
          </a:prstGeom>
        </p:spPr>
        <p:txBody>
          <a:bodyPr vert="horz" lIns="90000" tIns="0" rIns="0" bIns="0" rtlCol="0" anchor="t" anchorCtr="0"/>
          <a:lstStyle>
            <a:lvl1pPr algn="ctr">
              <a:defRPr sz="1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CE5352E-9B9F-4EDC-8769-7FA3D3F814C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533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3" r:id="rId5"/>
    <p:sldLayoutId id="2147483669" r:id="rId6"/>
    <p:sldLayoutId id="2147483662" r:id="rId7"/>
    <p:sldLayoutId id="2147483667" r:id="rId8"/>
    <p:sldLayoutId id="2147483668" r:id="rId9"/>
    <p:sldLayoutId id="2147483654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2" r:id="rId22"/>
    <p:sldLayoutId id="2147483683" r:id="rId23"/>
    <p:sldLayoutId id="2147483684" r:id="rId24"/>
    <p:sldLayoutId id="2147483687" r:id="rId25"/>
    <p:sldLayoutId id="2147483688" r:id="rId26"/>
    <p:sldLayoutId id="2147483696" r:id="rId27"/>
    <p:sldLayoutId id="2147483693" r:id="rId28"/>
    <p:sldLayoutId id="2147483692" r:id="rId29"/>
    <p:sldLayoutId id="2147483694" r:id="rId30"/>
    <p:sldLayoutId id="2147483686" r:id="rId31"/>
    <p:sldLayoutId id="2147483695" r:id="rId32"/>
    <p:sldLayoutId id="2147483690" r:id="rId33"/>
    <p:sldLayoutId id="2147483685" r:id="rId3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50" userDrawn="1">
          <p15:clr>
            <a:srgbClr val="F26B43"/>
          </p15:clr>
        </p15:guide>
        <p15:guide id="2" pos="7401" userDrawn="1">
          <p15:clr>
            <a:srgbClr val="F26B43"/>
          </p15:clr>
        </p15:guide>
        <p15:guide id="3" pos="279" userDrawn="1">
          <p15:clr>
            <a:srgbClr val="F26B43"/>
          </p15:clr>
        </p15:guide>
        <p15:guide id="4" pos="551" userDrawn="1">
          <p15:clr>
            <a:srgbClr val="F26B43"/>
          </p15:clr>
        </p15:guide>
        <p15:guide id="5" pos="7129" userDrawn="1">
          <p15:clr>
            <a:srgbClr val="F26B43"/>
          </p15:clr>
        </p15:guide>
        <p15:guide id="6" orient="horz" pos="4042" userDrawn="1">
          <p15:clr>
            <a:srgbClr val="F26B43"/>
          </p15:clr>
        </p15:guide>
        <p15:guide id="7" orient="horz" pos="37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7D9BB4A7-CAD8-4F37-B282-CE7BA886307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55" y="136634"/>
            <a:ext cx="11887200" cy="6547945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5B2BC59-134D-4AFC-B52F-67591CAB87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2390688"/>
            <a:ext cx="11274552" cy="152966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SUNSTROKE PROTECTION SYSTEM FOR OUTSIDE WORKERS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39A2B74-3287-4C03-80AF-662CC92EF1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01258"/>
            <a:ext cx="11274552" cy="1799542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GOBIKA M (22EC021)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 S R Engineering College,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Sivakasi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- 626140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252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A59691-7851-4C4B-A0DB-08A254019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0651" y="1961459"/>
            <a:ext cx="1850011" cy="540001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154E75D6-0FFE-48B6-86CC-41B5333FFB8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793" y="273270"/>
            <a:ext cx="6036669" cy="6348248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83485-9B47-40DF-B11A-2D11C0B6A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DBD1-F259-4AEB-A7D9-D728D6E04490}" type="datetime1">
              <a:rPr lang="en-US" smtClean="0">
                <a:solidFill>
                  <a:schemeClr val="bg1">
                    <a:lumMod val="85000"/>
                  </a:schemeClr>
                </a:solidFill>
              </a:rPr>
              <a:pPr/>
              <a:t>3/1/2025</a:t>
            </a:fld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7A19BA-4725-4AD0-B6E7-67FF3E2BD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ADD A FOOTER</a:t>
            </a:r>
          </a:p>
        </p:txBody>
      </p:sp>
      <p:sp>
        <p:nvSpPr>
          <p:cNvPr id="2" name="Text Placeholder 1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346842" y="2583161"/>
            <a:ext cx="5349766" cy="3000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Reduces sunstroke-related incidents.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Improves worker productivity by preventing exhaustion.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Enhances worker safety and well-being.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accurate data for employers to implement better safety policies. </a:t>
            </a:r>
          </a:p>
        </p:txBody>
      </p:sp>
    </p:spTree>
    <p:extLst>
      <p:ext uri="{BB962C8B-B14F-4D97-AF65-F5344CB8AC3E}">
        <p14:creationId xmlns:p14="http://schemas.microsoft.com/office/powerpoint/2010/main" val="3015783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79AA3B4-DDB4-4B2A-B234-DE5CD2E340D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08" y="189186"/>
            <a:ext cx="11782096" cy="6401124"/>
          </a:xfrm>
        </p:spPr>
      </p:pic>
      <p:grpSp>
        <p:nvGrpSpPr>
          <p:cNvPr id="16" name="Group 15"/>
          <p:cNvGrpSpPr/>
          <p:nvPr/>
        </p:nvGrpSpPr>
        <p:grpSpPr>
          <a:xfrm>
            <a:off x="5210129" y="1917864"/>
            <a:ext cx="1771742" cy="1145163"/>
            <a:chOff x="4309495" y="-448809"/>
            <a:chExt cx="1771742" cy="1145163"/>
          </a:xfrm>
        </p:grpSpPr>
        <p:sp>
          <p:nvSpPr>
            <p:cNvPr id="17" name="Block Arc 16">
              <a:extLs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309495" y="-224124"/>
              <a:ext cx="1771742" cy="920478"/>
            </a:xfrm>
            <a:prstGeom prst="blockArc">
              <a:avLst>
                <a:gd name="adj1" fmla="val 12693424"/>
                <a:gd name="adj2" fmla="val 19655028"/>
                <a:gd name="adj3" fmla="val 2909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5120201" y="-448809"/>
              <a:ext cx="150327" cy="99403"/>
              <a:chOff x="1721099" y="-394146"/>
              <a:chExt cx="368989" cy="243993"/>
            </a:xfrm>
          </p:grpSpPr>
          <p:sp>
            <p:nvSpPr>
              <p:cNvPr id="25" name="Freeform 530">
                <a:extLs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721099" y="-394146"/>
                <a:ext cx="368989" cy="243993"/>
              </a:xfrm>
              <a:custGeom>
                <a:avLst/>
                <a:gdLst>
                  <a:gd name="T0" fmla="*/ 78 w 156"/>
                  <a:gd name="T1" fmla="*/ 0 h 103"/>
                  <a:gd name="T2" fmla="*/ 0 w 156"/>
                  <a:gd name="T3" fmla="*/ 78 h 103"/>
                  <a:gd name="T4" fmla="*/ 25 w 156"/>
                  <a:gd name="T5" fmla="*/ 103 h 103"/>
                  <a:gd name="T6" fmla="*/ 51 w 156"/>
                  <a:gd name="T7" fmla="*/ 78 h 103"/>
                  <a:gd name="T8" fmla="*/ 78 w 156"/>
                  <a:gd name="T9" fmla="*/ 51 h 103"/>
                  <a:gd name="T10" fmla="*/ 105 w 156"/>
                  <a:gd name="T11" fmla="*/ 78 h 103"/>
                  <a:gd name="T12" fmla="*/ 105 w 156"/>
                  <a:gd name="T13" fmla="*/ 78 h 103"/>
                  <a:gd name="T14" fmla="*/ 130 w 156"/>
                  <a:gd name="T15" fmla="*/ 52 h 103"/>
                  <a:gd name="T16" fmla="*/ 156 w 156"/>
                  <a:gd name="T17" fmla="*/ 78 h 103"/>
                  <a:gd name="T18" fmla="*/ 78 w 156"/>
                  <a:gd name="T19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6" h="103">
                    <a:moveTo>
                      <a:pt x="78" y="0"/>
                    </a:moveTo>
                    <a:cubicBezTo>
                      <a:pt x="35" y="0"/>
                      <a:pt x="0" y="35"/>
                      <a:pt x="0" y="78"/>
                    </a:cubicBezTo>
                    <a:cubicBezTo>
                      <a:pt x="0" y="92"/>
                      <a:pt x="11" y="103"/>
                      <a:pt x="25" y="103"/>
                    </a:cubicBezTo>
                    <a:cubicBezTo>
                      <a:pt x="39" y="103"/>
                      <a:pt x="51" y="92"/>
                      <a:pt x="51" y="78"/>
                    </a:cubicBezTo>
                    <a:cubicBezTo>
                      <a:pt x="51" y="63"/>
                      <a:pt x="63" y="51"/>
                      <a:pt x="78" y="51"/>
                    </a:cubicBezTo>
                    <a:cubicBezTo>
                      <a:pt x="93" y="51"/>
                      <a:pt x="105" y="63"/>
                      <a:pt x="105" y="78"/>
                    </a:cubicBezTo>
                    <a:cubicBezTo>
                      <a:pt x="105" y="78"/>
                      <a:pt x="105" y="78"/>
                      <a:pt x="105" y="78"/>
                    </a:cubicBezTo>
                    <a:cubicBezTo>
                      <a:pt x="105" y="64"/>
                      <a:pt x="116" y="52"/>
                      <a:pt x="130" y="52"/>
                    </a:cubicBezTo>
                    <a:cubicBezTo>
                      <a:pt x="144" y="52"/>
                      <a:pt x="156" y="64"/>
                      <a:pt x="156" y="78"/>
                    </a:cubicBezTo>
                    <a:cubicBezTo>
                      <a:pt x="156" y="35"/>
                      <a:pt x="121" y="0"/>
                      <a:pt x="78" y="0"/>
                    </a:cubicBezTo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3175">
                <a:solidFill>
                  <a:schemeClr val="accent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533">
                <a:extLs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969091" y="-271150"/>
                <a:ext cx="120996" cy="120996"/>
              </a:xfrm>
              <a:custGeom>
                <a:avLst/>
                <a:gdLst>
                  <a:gd name="T0" fmla="*/ 25 w 51"/>
                  <a:gd name="T1" fmla="*/ 0 h 51"/>
                  <a:gd name="T2" fmla="*/ 0 w 51"/>
                  <a:gd name="T3" fmla="*/ 26 h 51"/>
                  <a:gd name="T4" fmla="*/ 0 w 51"/>
                  <a:gd name="T5" fmla="*/ 26 h 51"/>
                  <a:gd name="T6" fmla="*/ 0 w 51"/>
                  <a:gd name="T7" fmla="*/ 26 h 51"/>
                  <a:gd name="T8" fmla="*/ 25 w 51"/>
                  <a:gd name="T9" fmla="*/ 51 h 51"/>
                  <a:gd name="T10" fmla="*/ 51 w 51"/>
                  <a:gd name="T11" fmla="*/ 26 h 51"/>
                  <a:gd name="T12" fmla="*/ 51 w 51"/>
                  <a:gd name="T13" fmla="*/ 26 h 51"/>
                  <a:gd name="T14" fmla="*/ 51 w 51"/>
                  <a:gd name="T15" fmla="*/ 26 h 51"/>
                  <a:gd name="T16" fmla="*/ 25 w 51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" h="51">
                    <a:moveTo>
                      <a:pt x="25" y="0"/>
                    </a:moveTo>
                    <a:cubicBezTo>
                      <a:pt x="11" y="0"/>
                      <a:pt x="0" y="12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40"/>
                      <a:pt x="11" y="51"/>
                      <a:pt x="25" y="51"/>
                    </a:cubicBezTo>
                    <a:cubicBezTo>
                      <a:pt x="39" y="51"/>
                      <a:pt x="51" y="40"/>
                      <a:pt x="51" y="2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1" y="12"/>
                      <a:pt x="39" y="0"/>
                      <a:pt x="25" y="0"/>
                    </a:cubicBezTo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3175">
                <a:solidFill>
                  <a:schemeClr val="accent1">
                    <a:lumMod val="60000"/>
                    <a:lumOff val="40000"/>
                  </a:schemeClr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BA1A0A4F-F62B-4411-8D3E-82A00A1F4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209" y="3252538"/>
            <a:ext cx="11782094" cy="1348720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752B999-CAEB-49BE-835B-3CF1107C4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207" y="4601257"/>
            <a:ext cx="11782095" cy="198905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947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11F4D22-66FA-427F-8D2E-245BB0F8075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69" y="199696"/>
            <a:ext cx="11424174" cy="645335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8679ED-B012-44FD-8C45-F9526C81ABD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38871" y="578398"/>
            <a:ext cx="4727575" cy="7286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2CD4052-CA5C-4234-B1F4-5ADAACA35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9646" y="1496411"/>
            <a:ext cx="4726800" cy="496728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</a:t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</a:t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Flow Chart</a:t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/>
              <a:t/>
            </a:r>
            <a:br>
              <a:rPr lang="en-US" sz="2800" dirty="0" smtClean="0"/>
            </a:b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54031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A325F2-7A9D-4CD2-BC2A-E62618D9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2673" y="1951462"/>
            <a:ext cx="1919532" cy="531394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7DC52B-CC70-4061-93ED-F4C2DD548EB5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41478" y="2887468"/>
            <a:ext cx="4770554" cy="2599545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Sunstroke Protection System for Outside Workers monitors real-time temperature and worker conditions to prevent heat-related illnesses. It provides smart alerts, suggests break times, and recommends safe paths to ensure worker safety in extreme weather conditions.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E5032-BBDB-454D-8B28-8882C522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2EB53D-33E6-4A35-884A-01F8EC4A8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DBD1-F259-4AEB-A7D9-D728D6E04490}" type="datetime1">
              <a:rPr lang="en-US" smtClean="0"/>
              <a:t>3/1/2025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6E1F9-C193-47F2-8658-048521E0D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337A6F9C-1D92-4870-BEBA-8D198AB7521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878" y="211873"/>
            <a:ext cx="6155473" cy="6456555"/>
          </a:xfrm>
        </p:spPr>
      </p:pic>
    </p:spTree>
    <p:extLst>
      <p:ext uri="{BB962C8B-B14F-4D97-AF65-F5344CB8AC3E}">
        <p14:creationId xmlns:p14="http://schemas.microsoft.com/office/powerpoint/2010/main" val="1083471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3A23C-C6B1-4060-8AB4-80821CC5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724" y="3718734"/>
            <a:ext cx="4135578" cy="603792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6C219-E77D-47F7-9256-86D68B38D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smtClean="0"/>
              <a:t>4</a:t>
            </a:fld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5114C9E-240D-455D-9C3D-87EAC24F2B6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717490" y="3718734"/>
            <a:ext cx="6998092" cy="2208889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Outdoor workers are at high risk of sunstroke due to prolonged exposure to extreme temperatures. This system aims to monitor worker conditions in real-time, assess heat risk, and provide smart alerts for breaks and hydration to prevent sun-related health issues.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94" b="26894"/>
          <a:stretch>
            <a:fillRect/>
          </a:stretch>
        </p:blipFill>
        <p:spPr>
          <a:xfrm>
            <a:off x="267629" y="289931"/>
            <a:ext cx="11664176" cy="3161371"/>
          </a:xfrm>
        </p:spPr>
      </p:pic>
    </p:spTree>
    <p:extLst>
      <p:ext uri="{BB962C8B-B14F-4D97-AF65-F5344CB8AC3E}">
        <p14:creationId xmlns:p14="http://schemas.microsoft.com/office/powerpoint/2010/main" val="2201016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8DDC2-29D0-4966-B14C-A8992AE59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0184" y="1583788"/>
            <a:ext cx="2573904" cy="540000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37566-572A-4015-B19D-2B2CE0839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7E30118F-314F-416D-9E15-BE5CCBE0244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20" y="156117"/>
            <a:ext cx="5913710" cy="6490010"/>
          </a:xfrm>
        </p:spPr>
      </p:pic>
      <p:sp>
        <p:nvSpPr>
          <p:cNvPr id="6" name="Rectangle 1"/>
          <p:cNvSpPr>
            <a:spLocks noGrp="1" noChangeArrowheads="1"/>
          </p:cNvSpPr>
          <p:nvPr>
            <p:ph type="body" idx="13"/>
          </p:nvPr>
        </p:nvSpPr>
        <p:spPr bwMode="auto">
          <a:xfrm>
            <a:off x="6524477" y="3045613"/>
            <a:ext cx="5185317" cy="24468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Sunstroke is a serious concern for outdoor workers.</a:t>
            </a:r>
          </a:p>
          <a:p>
            <a:pPr mar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Prolonged exposure to high temperatures can lead to heat exhaustion and heatstroke.</a:t>
            </a:r>
          </a:p>
          <a:p>
            <a:pPr mar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system aims to monitor worker conditions and provide timely alerts for safety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301478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F3C92-FA88-4A0C-B400-5D88B6D20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923" y="1703677"/>
            <a:ext cx="2306444" cy="566931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EE4F382B-7FE7-4635-A204-081B5D8A812B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80" y="189571"/>
            <a:ext cx="5698275" cy="6434253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E98698-98C2-42EB-AA76-F053D543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smtClean="0"/>
              <a:t>6</a:t>
            </a:fld>
            <a:endParaRPr lang="en-US" dirty="0"/>
          </a:p>
        </p:txBody>
      </p:sp>
      <p:sp>
        <p:nvSpPr>
          <p:cNvPr id="19" name="Rectangle 1"/>
          <p:cNvSpPr>
            <a:spLocks noGrp="1" noChangeArrowheads="1"/>
          </p:cNvSpPr>
          <p:nvPr>
            <p:ph type="body" sz="quarter" idx="15"/>
          </p:nvPr>
        </p:nvSpPr>
        <p:spPr bwMode="auto">
          <a:xfrm>
            <a:off x="6542281" y="2270608"/>
            <a:ext cx="4519729" cy="3228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Monitor workers' temperature and location in real-time.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high-risk zones and suggest safer paths.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Recommend break times and hydration alerts.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 sunstroke incidents and improve workplace safety. </a:t>
            </a:r>
          </a:p>
        </p:txBody>
      </p:sp>
    </p:spTree>
    <p:extLst>
      <p:ext uri="{BB962C8B-B14F-4D97-AF65-F5344CB8AC3E}">
        <p14:creationId xmlns:p14="http://schemas.microsoft.com/office/powerpoint/2010/main" val="14262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353FE571-4347-4DF0-891A-568E51CE1C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84" y="200721"/>
            <a:ext cx="11653025" cy="3557239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0A79323-46E1-4288-8230-7F1725B1B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054" y="4002253"/>
            <a:ext cx="2642616" cy="664340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15095E2-AFFB-44C5-98F5-36F74388C15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183995" y="4253889"/>
            <a:ext cx="5104004" cy="2206200"/>
          </a:xfrm>
        </p:spPr>
        <p:txBody>
          <a:bodyPr>
            <a:normAutofit fontScale="25000" lnSpcReduction="20000"/>
          </a:bodyPr>
          <a:lstStyle/>
          <a:p>
            <a:pPr algn="just">
              <a:lnSpc>
                <a:spcPct val="170000"/>
              </a:lnSpc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Real-time temperature and location monitoring</a:t>
            </a:r>
          </a:p>
          <a:p>
            <a:pPr algn="just">
              <a:lnSpc>
                <a:spcPct val="170000"/>
              </a:lnSpc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Safe path and break time calculation</a:t>
            </a:r>
          </a:p>
          <a:p>
            <a:pPr algn="just">
              <a:lnSpc>
                <a:spcPct val="170000"/>
              </a:lnSpc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Health alerts and hydration reminders</a:t>
            </a:r>
          </a:p>
          <a:p>
            <a:pPr algn="just">
              <a:lnSpc>
                <a:spcPct val="170000"/>
              </a:lnSpc>
            </a:pPr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User-friendly interface with automated suggestions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13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53500-0DDA-4413-93F5-DB62B4459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1844" y="707644"/>
            <a:ext cx="3758183" cy="568800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BCE920-72A2-47F9-825A-8D47D0868AD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0801E81-F581-4F86-A966-58A0B61953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2D086C8-0938-466F-9707-4E66E03169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3" y="4648720"/>
            <a:ext cx="2694863" cy="1395903"/>
          </a:xfrm>
        </p:spPr>
        <p:txBody>
          <a:bodyPr>
            <a:normAutofit fontScale="92500"/>
          </a:bodyPr>
          <a:lstStyle/>
          <a:p>
            <a:pPr algn="just">
              <a:lnSpc>
                <a:spcPct val="150000"/>
              </a:lnSpc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 Language using various data structures and algorithms to address the problem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D48F08A-DB4D-4A22-91C7-252109861A3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BDB6A5B-0B7C-4D24-906B-D735042FABFF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92A80DD-1725-4F20-9D18-5E51DC55F3D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594797" y="4816810"/>
            <a:ext cx="2992278" cy="1358113"/>
          </a:xfrm>
        </p:spPr>
        <p:txBody>
          <a:bodyPr>
            <a:normAutofit/>
          </a:bodyPr>
          <a:lstStyle/>
          <a:p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Graphs</a:t>
            </a:r>
          </a:p>
          <a:p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Queues</a:t>
            </a:r>
          </a:p>
          <a:p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Sliding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4B6F781-5753-4916-BEC6-4A34D54B4F8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530EDAC-3056-43DA-B0A1-F3E168469D41}"/>
              </a:ext>
            </a:extLst>
          </p:cNvPr>
          <p:cNvSpPr>
            <a:spLocks noGrp="1"/>
          </p:cNvSpPr>
          <p:nvPr>
            <p:ph type="body" idx="27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14B604C-45E5-407E-BD3F-1CD5B52B32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356757" y="4789302"/>
            <a:ext cx="2992278" cy="1358113"/>
          </a:xfrm>
        </p:spPr>
        <p:txBody>
          <a:bodyPr>
            <a:normAutofit/>
          </a:bodyPr>
          <a:lstStyle/>
          <a:p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Dijkstra’s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</a:t>
            </a:r>
          </a:p>
          <a:p>
            <a:r>
              <a:rPr lang="en-IN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Heat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 Calculation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046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DD782-A32D-449C-88BB-32C20AD04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2987" y="890012"/>
            <a:ext cx="2430517" cy="566931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Flow Chart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ABCB21A9-8BB6-47B9-BBC1-D3F58F5346B4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45022"/>
            <a:ext cx="5360276" cy="531297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858680-B75A-4CFD-9296-83EBD38B5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5352E-9B9F-4EDC-8769-7FA3D3F814C7}" type="slidenum">
              <a:rPr lang="en-US" smtClean="0"/>
              <a:t>9</a:t>
            </a:fld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8"/>
          </p:nvPr>
        </p:nvSpPr>
        <p:spPr>
          <a:xfrm>
            <a:off x="6453351" y="2030363"/>
            <a:ext cx="5160579" cy="4027560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step-by-step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process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how the system works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ound Diagonal Corner Rectangle 19"/>
          <p:cNvSpPr/>
          <p:nvPr/>
        </p:nvSpPr>
        <p:spPr>
          <a:xfrm>
            <a:off x="6453351" y="2526705"/>
            <a:ext cx="1660635" cy="840828"/>
          </a:xfrm>
          <a:prstGeom prst="round2DiagRect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</a:t>
            </a:r>
            <a:endParaRPr lang="en-IN" dirty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Round Diagonal Corner Rectangle 24"/>
          <p:cNvSpPr/>
          <p:nvPr/>
        </p:nvSpPr>
        <p:spPr>
          <a:xfrm>
            <a:off x="6453351" y="3678911"/>
            <a:ext cx="1639613" cy="830317"/>
          </a:xfrm>
          <a:prstGeom prst="round2DiagRect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</a:t>
            </a:r>
            <a:endParaRPr lang="en-IN" dirty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Straight Arrow Connector 27"/>
          <p:cNvCxnSpPr>
            <a:endCxn id="31" idx="3"/>
          </p:cNvCxnSpPr>
          <p:nvPr/>
        </p:nvCxnSpPr>
        <p:spPr>
          <a:xfrm>
            <a:off x="7262646" y="4509228"/>
            <a:ext cx="0" cy="3047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 Diagonal Corner Rectangle 30"/>
          <p:cNvSpPr/>
          <p:nvPr/>
        </p:nvSpPr>
        <p:spPr>
          <a:xfrm>
            <a:off x="6432328" y="4814027"/>
            <a:ext cx="1660635" cy="840828"/>
          </a:xfrm>
          <a:prstGeom prst="round2DiagRect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Assessment</a:t>
            </a:r>
            <a:endParaRPr lang="en-IN" dirty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8092963" y="5234152"/>
            <a:ext cx="373116" cy="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 Diagonal Corner Rectangle 33"/>
          <p:cNvSpPr/>
          <p:nvPr/>
        </p:nvSpPr>
        <p:spPr>
          <a:xfrm>
            <a:off x="8487102" y="4824538"/>
            <a:ext cx="1660635" cy="840828"/>
          </a:xfrm>
          <a:prstGeom prst="round2DiagRect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Decision Making</a:t>
            </a:r>
            <a:endParaRPr lang="en-IN" dirty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7262645" y="3367533"/>
            <a:ext cx="0" cy="3047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 flipV="1">
            <a:off x="9296398" y="4509228"/>
            <a:ext cx="5253" cy="315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ound Diagonal Corner Rectangle 42"/>
          <p:cNvSpPr/>
          <p:nvPr/>
        </p:nvSpPr>
        <p:spPr>
          <a:xfrm>
            <a:off x="8279521" y="3697000"/>
            <a:ext cx="1949670" cy="840828"/>
          </a:xfrm>
          <a:prstGeom prst="round2DiagRect">
            <a:avLst/>
          </a:prstGeom>
          <a:gradFill>
            <a:gsLst>
              <a:gs pos="0">
                <a:srgbClr val="6D3B4F">
                  <a:alpha val="20000"/>
                </a:srgbClr>
              </a:gs>
              <a:gs pos="100000">
                <a:schemeClr val="bg2">
                  <a:alpha val="2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Alerts &amp; Recommendation</a:t>
            </a:r>
            <a:endParaRPr lang="en-IN" dirty="0">
              <a:solidFill>
                <a:schemeClr val="tx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522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6">
      <a:dk1>
        <a:srgbClr val="3F5779"/>
      </a:dk1>
      <a:lt1>
        <a:sysClr val="window" lastClr="FFFFFF"/>
      </a:lt1>
      <a:dk2>
        <a:srgbClr val="96556D"/>
      </a:dk2>
      <a:lt2>
        <a:srgbClr val="3B99BB"/>
      </a:lt2>
      <a:accent1>
        <a:srgbClr val="96556D"/>
      </a:accent1>
      <a:accent2>
        <a:srgbClr val="FFFFFF"/>
      </a:accent2>
      <a:accent3>
        <a:srgbClr val="855939"/>
      </a:accent3>
      <a:accent4>
        <a:srgbClr val="3D8C74"/>
      </a:accent4>
      <a:accent5>
        <a:srgbClr val="999999"/>
      </a:accent5>
      <a:accent6>
        <a:srgbClr val="3B99BB"/>
      </a:accent6>
      <a:hlink>
        <a:srgbClr val="3F5779"/>
      </a:hlink>
      <a:folHlink>
        <a:srgbClr val="3F5779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rgbClr val="6D3B4F">
                <a:alpha val="20000"/>
              </a:srgbClr>
            </a:gs>
            <a:gs pos="100000">
              <a:schemeClr val="bg2">
                <a:alpha val="20000"/>
              </a:schemeClr>
            </a:gs>
          </a:gsLst>
          <a:lin ang="1080000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33850888_Retail pitch deck_RVA_v4" id="{8F2882B0-1BFE-4293-BF1B-5E9F7535F411}" vid="{2736E5B9-BA7A-4750-88E9-E7AE6A3F07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17391F-2502-4070-B520-AB23643635E8}">
  <ds:schemaRefs>
    <ds:schemaRef ds:uri="http://schemas.microsoft.com/office/2006/documentManagement/types"/>
    <ds:schemaRef ds:uri="http://purl.org/dc/terms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2A47430-C725-4DCD-9053-3498D56D74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4BED453-9FB1-4982-A2CE-02B1DAF46AE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Retail pitch deck</Template>
  <TotalTime>0</TotalTime>
  <Words>306</Words>
  <Application>Microsoft Office PowerPoint</Application>
  <PresentationFormat>Widescreen</PresentationFormat>
  <Paragraphs>62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Tahoma</vt:lpstr>
      <vt:lpstr>Times New Roman</vt:lpstr>
      <vt:lpstr>Wingdings</vt:lpstr>
      <vt:lpstr>Office Theme</vt:lpstr>
      <vt:lpstr>SUNSTROKE PROTECTION SYSTEM FOR OUTSIDE WORKERS</vt:lpstr>
      <vt:lpstr>     Problem Statement Abstract Introduction Objectives Key Features Technologies Used Flow Chart Benefits     </vt:lpstr>
      <vt:lpstr>Abstract</vt:lpstr>
      <vt:lpstr>Problem Statement</vt:lpstr>
      <vt:lpstr>Introduction</vt:lpstr>
      <vt:lpstr>Objectives</vt:lpstr>
      <vt:lpstr>Key Features</vt:lpstr>
      <vt:lpstr>Technologies Used</vt:lpstr>
      <vt:lpstr>Flow Chart</vt:lpstr>
      <vt:lpstr>Benefits</vt:lpstr>
      <vt:lpstr>Thank you!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2025-02-28T09:03:37Z</dcterms:created>
  <dcterms:modified xsi:type="dcterms:W3CDTF">2025-03-01T08:21:29Z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